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FF602-ABAC-474E-A323-0D4798E8E2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326CD5-DD96-4C22-BEC5-BE689C7AE3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E0F8C-3CD3-4181-B133-6A07751BD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9693-4E51-4CC1-882D-81EBB04D234B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38461-EBC2-4E1A-9BAF-2B46EA695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83D28-B416-48D2-A463-746F28010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88C6-05CB-40D0-86A1-6ED272C7E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432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590FB-8457-49F4-9D87-22A6D126E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8B68FF-134A-4E41-9C89-B93E8E1CB2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65314-9098-4783-8BCF-7F0F335A9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9693-4E51-4CC1-882D-81EBB04D234B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A368C-A799-4007-8AE1-1EC333A53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741BE-3785-4667-9EE1-88F4A59AA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88C6-05CB-40D0-86A1-6ED272C7E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82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172936-E5E0-4553-BE7D-7C2D7FAA04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FA056A-CD3B-4286-BC06-FB927839A0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64F7A-47B7-4366-A4E3-D6CFFF990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9693-4E51-4CC1-882D-81EBB04D234B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0BA9F-E0DC-495B-83E7-409B1BAE5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91E8F-495F-434E-8870-7B998102E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88C6-05CB-40D0-86A1-6ED272C7E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130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A6B78-28B4-4D39-9100-9DF094841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FC437-47A1-45A3-8DCC-0E9C95AB7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6336E-2E3B-4E17-80F8-DCD065CE3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9693-4E51-4CC1-882D-81EBB04D234B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F7F8D3-E20B-4851-A4F7-28CDFDC73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73D60-9EAC-4E4C-9D46-F68EB4E31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88C6-05CB-40D0-86A1-6ED272C7E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9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B1D62-1F61-4190-9D38-91BBF48BB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56586E-4F95-4936-A322-F6430AA91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C748E-0DE2-49A5-82FD-495A6E7FA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9693-4E51-4CC1-882D-81EBB04D234B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5CD67-4C2D-42F3-BE61-2F412FE55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0E356-9708-4467-A0FE-F88C9296E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88C6-05CB-40D0-86A1-6ED272C7E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376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07DF8-58C8-4130-96F5-ED02A52A5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571B2-E22A-4DB5-9AB6-195B191F47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78012A-DE12-4ED8-A800-95196C5EF0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408BD7-EA44-4E40-B802-9C4E9F56A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9693-4E51-4CC1-882D-81EBB04D234B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26E749-C930-4116-ADF1-7FD87AB0C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92F569-840E-4C47-9EA6-D95D35016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88C6-05CB-40D0-86A1-6ED272C7E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528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9531B-F176-4388-869F-312EB2A82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A53896-1CDB-4CFE-81CA-8303E1A6B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C90BB4-3733-493A-92A4-30B9C119CE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88F18C-8192-42F9-B2F7-8AD6B44641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A4F8EE-BEF3-4C5C-8C36-70B4588669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77D4DB-A5D3-4313-98EF-4B2DAFA6A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9693-4E51-4CC1-882D-81EBB04D234B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8B023D-66DE-4475-AF49-A30E40432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C1CCE2-01FC-4265-AD4E-6658D1641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88C6-05CB-40D0-86A1-6ED272C7E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58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52990-298F-4D50-B366-5595854E0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B6AF06-3A51-4E4F-8960-6D193159A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9693-4E51-4CC1-882D-81EBB04D234B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F9EA03-203C-42E3-867D-A2DD1B46C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6DE115-7931-457F-949F-FC5E2230C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88C6-05CB-40D0-86A1-6ED272C7E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35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D02C7F-EF6F-41A0-A84C-57B0458BD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9693-4E51-4CC1-882D-81EBB04D234B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9BCE5B-FD43-4429-A9F7-0C6B2C193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C6692A-7693-437C-A0ED-4F06E452E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88C6-05CB-40D0-86A1-6ED272C7E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270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ED7D4-CE73-4FDF-B9F7-75D42B899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C07CE-BA4E-41FA-85DE-E70F4B124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2AAC6-03DF-4F7C-B4A1-484344B5DA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BAFB9-776B-4380-AF5C-0B75F2847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9693-4E51-4CC1-882D-81EBB04D234B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2F38F2-E941-401A-A59A-6B8680561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C3F97C-6BAC-45F6-B74E-E45907F80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88C6-05CB-40D0-86A1-6ED272C7E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510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6D5AD-DFE6-4CBB-BF76-E520F388E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CAC607-5F0E-45BA-A96E-FEC33F18EA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B3AE6E-3DBA-4F95-988B-37845EB1E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7DF26A-8B8D-4B38-83ED-6EABD0915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9693-4E51-4CC1-882D-81EBB04D234B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F62084-73B6-4FC0-B4C3-A25B4D84E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85C0F3-5FC5-4C66-A6E9-B8745D69A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88C6-05CB-40D0-86A1-6ED272C7E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229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1FD191-726E-4529-9EEB-E6F45FA9F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211F30-5644-41C5-9BC5-8E6A86B9D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702FB-C1ED-40B1-8ECE-A7C0B46D3E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29693-4E51-4CC1-882D-81EBB04D234B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3189B-C866-4D99-8E16-835A2A34DA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1E77AA-8B6E-4132-A231-220A3D9FEA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A88C6-05CB-40D0-86A1-6ED272C7E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81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C878C-EA2C-4EBB-AA04-988CF749A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0734" y="324040"/>
            <a:ext cx="9144000" cy="857439"/>
          </a:xfrm>
        </p:spPr>
        <p:txBody>
          <a:bodyPr>
            <a:normAutofit fontScale="90000"/>
          </a:bodyPr>
          <a:lstStyle/>
          <a:p>
            <a:r>
              <a:rPr lang="fr-FR" dirty="0" err="1"/>
              <a:t>Supersize</a:t>
            </a:r>
            <a:r>
              <a:rPr lang="fr-FR" dirty="0"/>
              <a:t> Me! 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3711DC-C61B-4D64-B0BD-A2D2EBB165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580" y="1181479"/>
            <a:ext cx="11737910" cy="5452586"/>
          </a:xfrm>
        </p:spPr>
        <p:txBody>
          <a:bodyPr/>
          <a:lstStyle/>
          <a:p>
            <a:pPr algn="l"/>
            <a:r>
              <a:rPr lang="fr-FR" dirty="0" err="1"/>
              <a:t>Research</a:t>
            </a:r>
            <a:r>
              <a:rPr lang="fr-FR" dirty="0"/>
              <a:t>:</a:t>
            </a:r>
          </a:p>
          <a:p>
            <a:pPr algn="l"/>
            <a:endParaRPr lang="fr-FR" dirty="0"/>
          </a:p>
          <a:p>
            <a:pPr marL="457200" indent="-457200" algn="l">
              <a:buAutoNum type="arabicPeriod"/>
            </a:pPr>
            <a:r>
              <a:rPr lang="fr-FR" dirty="0"/>
              <a:t>Name of </a:t>
            </a:r>
            <a:r>
              <a:rPr lang="fr-FR" dirty="0" err="1"/>
              <a:t>actor</a:t>
            </a:r>
            <a:endParaRPr lang="fr-FR" dirty="0"/>
          </a:p>
          <a:p>
            <a:pPr marL="457200" indent="-457200" algn="l">
              <a:buAutoNum type="arabicPeriod"/>
            </a:pPr>
            <a:r>
              <a:rPr lang="fr-FR" dirty="0" err="1"/>
              <a:t>Explain</a:t>
            </a:r>
            <a:r>
              <a:rPr lang="fr-FR" dirty="0"/>
              <a:t> the plot</a:t>
            </a:r>
          </a:p>
          <a:p>
            <a:pPr marL="457200" indent="-457200" algn="l">
              <a:buAutoNum type="arabicPeriod"/>
            </a:pP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does</a:t>
            </a:r>
            <a:r>
              <a:rPr lang="fr-FR" dirty="0"/>
              <a:t> ‘</a:t>
            </a:r>
            <a:r>
              <a:rPr lang="fr-FR" dirty="0" err="1"/>
              <a:t>Supersize</a:t>
            </a:r>
            <a:r>
              <a:rPr lang="fr-FR" dirty="0"/>
              <a:t>’ </a:t>
            </a:r>
            <a:r>
              <a:rPr lang="fr-FR" dirty="0" err="1"/>
              <a:t>refer</a:t>
            </a:r>
            <a:r>
              <a:rPr lang="fr-FR" dirty="0"/>
              <a:t> to</a:t>
            </a:r>
          </a:p>
          <a:p>
            <a:pPr marL="457200" indent="-457200" algn="l">
              <a:buAutoNum type="arabicPeriod"/>
            </a:pPr>
            <a:r>
              <a:rPr lang="fr-FR" dirty="0"/>
              <a:t>How </a:t>
            </a:r>
            <a:r>
              <a:rPr lang="fr-FR" dirty="0" err="1"/>
              <a:t>did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go? </a:t>
            </a:r>
          </a:p>
          <a:p>
            <a:pPr marL="457200" indent="-457200" algn="l">
              <a:buAutoNum type="arabicPeriod"/>
            </a:pPr>
            <a:r>
              <a:rPr lang="fr-FR" dirty="0" err="1"/>
              <a:t>Problems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the </a:t>
            </a:r>
            <a:r>
              <a:rPr lang="fr-FR" dirty="0" err="1"/>
              <a:t>actor</a:t>
            </a:r>
            <a:r>
              <a:rPr lang="fr-FR" dirty="0"/>
              <a:t> </a:t>
            </a:r>
            <a:r>
              <a:rPr lang="fr-FR" dirty="0" err="1"/>
              <a:t>faced</a:t>
            </a:r>
            <a:endParaRPr lang="fr-FR" dirty="0"/>
          </a:p>
          <a:p>
            <a:pPr marL="457200" indent="-457200" algn="l">
              <a:buAutoNum type="arabicPeriod"/>
            </a:pPr>
            <a:r>
              <a:rPr lang="fr-FR" dirty="0"/>
              <a:t>Positive </a:t>
            </a:r>
            <a:r>
              <a:rPr lang="fr-FR" dirty="0" err="1"/>
              <a:t>review</a:t>
            </a:r>
            <a:r>
              <a:rPr lang="fr-FR" dirty="0"/>
              <a:t> of the film</a:t>
            </a:r>
          </a:p>
          <a:p>
            <a:pPr marL="457200" indent="-457200" algn="l">
              <a:buAutoNum type="arabicPeriod"/>
            </a:pPr>
            <a:r>
              <a:rPr lang="fr-FR" dirty="0" err="1"/>
              <a:t>Criticism</a:t>
            </a:r>
            <a:r>
              <a:rPr lang="fr-FR" dirty="0"/>
              <a:t>(s) of the film</a:t>
            </a:r>
          </a:p>
          <a:p>
            <a:pPr marL="457200" indent="-457200" algn="l">
              <a:buAutoNum type="arabicPeriod"/>
            </a:pPr>
            <a:r>
              <a:rPr lang="en-GB" dirty="0"/>
              <a:t>Fair on McDonalds? </a:t>
            </a:r>
          </a:p>
          <a:p>
            <a:pPr marL="457200" indent="-457200" algn="l">
              <a:buAutoNum type="arabicPeriod"/>
            </a:pPr>
            <a:r>
              <a:rPr lang="en-GB" dirty="0"/>
              <a:t>What impact did this have on McDonalds? </a:t>
            </a:r>
          </a:p>
        </p:txBody>
      </p:sp>
      <p:pic>
        <p:nvPicPr>
          <p:cNvPr id="1026" name="Picture 2" descr="Picture">
            <a:extLst>
              <a:ext uri="{FF2B5EF4-FFF2-40B4-BE49-F238E27FC236}">
                <a16:creationId xmlns:a16="http://schemas.microsoft.com/office/drawing/2014/main" id="{438F39E3-3899-4729-B3C5-3746DF949D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990" y="1041326"/>
            <a:ext cx="3787066" cy="5379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6478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52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Supersize Me!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Supersize Me! </dc:title>
  <dc:creator>Matthew Podbury</dc:creator>
  <cp:lastModifiedBy>Matthew Podbury</cp:lastModifiedBy>
  <cp:revision>1</cp:revision>
  <dcterms:created xsi:type="dcterms:W3CDTF">2021-12-14T11:23:41Z</dcterms:created>
  <dcterms:modified xsi:type="dcterms:W3CDTF">2021-12-14T13:51:19Z</dcterms:modified>
</cp:coreProperties>
</file>