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0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6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92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4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8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4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E363-BE20-43E2-BCBD-A07A83511A64}" type="datetimeFigureOut">
              <a:rPr lang="en-GB" smtClean="0"/>
              <a:t>26/03/2012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23C6-C1B7-42FD-9500-76EA98FE0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49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Land Use Zones Toulouse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4902" t="35156" r="25293" b="17969"/>
          <a:stretch>
            <a:fillRect/>
          </a:stretch>
        </p:blipFill>
        <p:spPr bwMode="auto">
          <a:xfrm>
            <a:off x="1812176" y="1126235"/>
            <a:ext cx="5429637" cy="3832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The Burgess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05561"/>
            <a:ext cx="3131367" cy="185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Hoyt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8614"/>
            <a:ext cx="3227468" cy="188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Land Use Zones Toulouse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Zones Toulouse</dc:title>
  <dc:creator>IST</dc:creator>
  <cp:lastModifiedBy>IST</cp:lastModifiedBy>
  <cp:revision>2</cp:revision>
  <cp:lastPrinted>2012-03-26T06:26:39Z</cp:lastPrinted>
  <dcterms:created xsi:type="dcterms:W3CDTF">2012-03-26T06:01:32Z</dcterms:created>
  <dcterms:modified xsi:type="dcterms:W3CDTF">2012-03-26T06:27:03Z</dcterms:modified>
</cp:coreProperties>
</file>