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F325-ED3F-430F-970C-BB7DCFFED9A9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7A2B-EDDA-41FE-83B8-963C98DCD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185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F325-ED3F-430F-970C-BB7DCFFED9A9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7A2B-EDDA-41FE-83B8-963C98DCD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864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F325-ED3F-430F-970C-BB7DCFFED9A9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7A2B-EDDA-41FE-83B8-963C98DCD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199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F325-ED3F-430F-970C-BB7DCFFED9A9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7A2B-EDDA-41FE-83B8-963C98DCD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71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F325-ED3F-430F-970C-BB7DCFFED9A9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7A2B-EDDA-41FE-83B8-963C98DCD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53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F325-ED3F-430F-970C-BB7DCFFED9A9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7A2B-EDDA-41FE-83B8-963C98DCD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383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F325-ED3F-430F-970C-BB7DCFFED9A9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7A2B-EDDA-41FE-83B8-963C98DCD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39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F325-ED3F-430F-970C-BB7DCFFED9A9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7A2B-EDDA-41FE-83B8-963C98DCD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237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F325-ED3F-430F-970C-BB7DCFFED9A9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7A2B-EDDA-41FE-83B8-963C98DCD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75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F325-ED3F-430F-970C-BB7DCFFED9A9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7A2B-EDDA-41FE-83B8-963C98DCD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351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F325-ED3F-430F-970C-BB7DCFFED9A9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7A2B-EDDA-41FE-83B8-963C98DCD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295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DF325-ED3F-430F-970C-BB7DCFFED9A9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87A2B-EDDA-41FE-83B8-963C98DCD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227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4967" y="2332507"/>
            <a:ext cx="1792001" cy="17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57" r="15383"/>
          <a:stretch/>
        </p:blipFill>
        <p:spPr>
          <a:xfrm>
            <a:off x="4009470" y="2057838"/>
            <a:ext cx="3745497" cy="23413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6200000">
            <a:off x="1975610" y="2681851"/>
            <a:ext cx="2849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chemeClr val="tx2">
                    <a:lumMod val="75000"/>
                  </a:schemeClr>
                </a:solidFill>
              </a:rPr>
              <a:t>Journey of a</a:t>
            </a:r>
            <a:endParaRPr lang="en-GB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049" y="211179"/>
            <a:ext cx="2377440" cy="193899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Stage 1 – The Cotton </a:t>
            </a:r>
            <a:r>
              <a:rPr lang="fr-FR" sz="1200" dirty="0" err="1" smtClean="0"/>
              <a:t>Farm</a:t>
            </a:r>
            <a:endParaRPr lang="fr-FR" sz="1200" dirty="0" smtClean="0"/>
          </a:p>
          <a:p>
            <a:endParaRPr lang="fr-FR" sz="1200" dirty="0"/>
          </a:p>
          <a:p>
            <a:endParaRPr lang="fr-FR" sz="1200" dirty="0" smtClean="0"/>
          </a:p>
          <a:p>
            <a:endParaRPr lang="fr-FR" sz="1200" dirty="0"/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 smtClean="0"/>
          </a:p>
          <a:p>
            <a:r>
              <a:rPr lang="fr-FR" sz="1200" dirty="0" smtClean="0"/>
              <a:t>How </a:t>
            </a:r>
            <a:r>
              <a:rPr lang="fr-FR" sz="1200" dirty="0" err="1" smtClean="0"/>
              <a:t>many</a:t>
            </a:r>
            <a:r>
              <a:rPr lang="fr-FR" sz="1200" dirty="0" smtClean="0"/>
              <a:t> t-shirts? </a:t>
            </a:r>
            <a:endParaRPr lang="en-GB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47359" y="2559319"/>
            <a:ext cx="2377440" cy="175432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Photo of </a:t>
            </a:r>
            <a:r>
              <a:rPr lang="fr-FR" sz="1200" dirty="0" err="1" smtClean="0"/>
              <a:t>person</a:t>
            </a:r>
            <a:r>
              <a:rPr lang="fr-FR" sz="1200" dirty="0" smtClean="0"/>
              <a:t> </a:t>
            </a:r>
            <a:r>
              <a:rPr lang="fr-FR" sz="1200" dirty="0" err="1" smtClean="0"/>
              <a:t>involved</a:t>
            </a:r>
            <a:r>
              <a:rPr lang="fr-FR" sz="1200" dirty="0" smtClean="0"/>
              <a:t>, </a:t>
            </a:r>
            <a:r>
              <a:rPr lang="fr-FR" sz="1200" dirty="0" err="1" smtClean="0"/>
              <a:t>name</a:t>
            </a:r>
            <a:r>
              <a:rPr lang="fr-FR" sz="1200" dirty="0" smtClean="0"/>
              <a:t> and job </a:t>
            </a:r>
            <a:r>
              <a:rPr lang="fr-FR" sz="1200" dirty="0" err="1" smtClean="0"/>
              <a:t>title</a:t>
            </a:r>
            <a:endParaRPr lang="fr-FR" sz="1200" dirty="0" smtClean="0"/>
          </a:p>
          <a:p>
            <a:endParaRPr lang="fr-FR" sz="1200" dirty="0"/>
          </a:p>
          <a:p>
            <a:endParaRPr lang="fr-FR" sz="1200" dirty="0" smtClean="0"/>
          </a:p>
          <a:p>
            <a:endParaRPr lang="fr-FR" sz="1200" dirty="0"/>
          </a:p>
          <a:p>
            <a:endParaRPr lang="fr-FR" sz="1200" dirty="0" smtClean="0"/>
          </a:p>
          <a:p>
            <a:endParaRPr lang="fr-FR" sz="1200" dirty="0"/>
          </a:p>
          <a:p>
            <a:endParaRPr lang="fr-FR" sz="1200" dirty="0" smtClean="0"/>
          </a:p>
          <a:p>
            <a:endParaRPr lang="fr-FR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248194" y="4686143"/>
            <a:ext cx="2377440" cy="175432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Stage 2 – The Machines</a:t>
            </a:r>
          </a:p>
          <a:p>
            <a:endParaRPr lang="fr-FR" sz="1200" dirty="0"/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 smtClean="0"/>
          </a:p>
          <a:p>
            <a:endParaRPr lang="fr-FR" sz="1200" dirty="0"/>
          </a:p>
          <a:p>
            <a:endParaRPr lang="en-GB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322318" y="4686141"/>
            <a:ext cx="2377440" cy="175432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Photo of </a:t>
            </a:r>
            <a:r>
              <a:rPr lang="fr-FR" sz="1200" dirty="0" err="1" smtClean="0"/>
              <a:t>factory</a:t>
            </a:r>
            <a:r>
              <a:rPr lang="fr-FR" sz="1200" dirty="0"/>
              <a:t> </a:t>
            </a:r>
            <a:r>
              <a:rPr lang="fr-FR" sz="1200" dirty="0" err="1" smtClean="0"/>
              <a:t>involved</a:t>
            </a:r>
            <a:endParaRPr lang="fr-FR" sz="1200" dirty="0"/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/>
          </a:p>
          <a:p>
            <a:endParaRPr lang="fr-FR" sz="1200" dirty="0" smtClean="0"/>
          </a:p>
          <a:p>
            <a:endParaRPr lang="fr-FR" sz="1200" dirty="0"/>
          </a:p>
          <a:p>
            <a:endParaRPr lang="fr-FR" sz="1200" dirty="0" smtClean="0"/>
          </a:p>
          <a:p>
            <a:endParaRPr lang="fr-FR" sz="1200" dirty="0"/>
          </a:p>
          <a:p>
            <a:endParaRPr lang="en-GB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6400799" y="4686141"/>
            <a:ext cx="2377440" cy="175432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Stage 3a – Mens T-shirt Bangladesh</a:t>
            </a:r>
          </a:p>
          <a:p>
            <a:endParaRPr lang="fr-FR" sz="1200" dirty="0"/>
          </a:p>
          <a:p>
            <a:endParaRPr lang="fr-FR" sz="1200" dirty="0" smtClean="0"/>
          </a:p>
          <a:p>
            <a:endParaRPr lang="fr-FR" sz="1200" dirty="0"/>
          </a:p>
          <a:p>
            <a:endParaRPr lang="fr-FR" sz="1200" dirty="0" smtClean="0"/>
          </a:p>
          <a:p>
            <a:endParaRPr lang="fr-FR" sz="1200" dirty="0"/>
          </a:p>
          <a:p>
            <a:endParaRPr lang="fr-FR" sz="1200" dirty="0" smtClean="0"/>
          </a:p>
          <a:p>
            <a:endParaRPr lang="fr-FR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9479280" y="2552520"/>
            <a:ext cx="2377440" cy="175432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Stage 3b Women</a:t>
            </a:r>
            <a:r>
              <a:rPr lang="fr-FR" sz="1200" dirty="0"/>
              <a:t>s</a:t>
            </a:r>
            <a:r>
              <a:rPr lang="fr-FR" sz="1200" dirty="0" smtClean="0"/>
              <a:t> t-shirt Columbia</a:t>
            </a:r>
          </a:p>
          <a:p>
            <a:endParaRPr lang="fr-FR" sz="1200" dirty="0"/>
          </a:p>
          <a:p>
            <a:endParaRPr lang="fr-FR" sz="1200" dirty="0" smtClean="0"/>
          </a:p>
          <a:p>
            <a:endParaRPr lang="fr-FR" sz="1200" dirty="0"/>
          </a:p>
          <a:p>
            <a:endParaRPr lang="fr-FR" sz="1200" dirty="0" smtClean="0"/>
          </a:p>
          <a:p>
            <a:endParaRPr lang="fr-FR" sz="1200" dirty="0"/>
          </a:p>
          <a:p>
            <a:endParaRPr lang="fr-FR" sz="1200" dirty="0" smtClean="0"/>
          </a:p>
          <a:p>
            <a:endParaRPr lang="fr-FR" sz="1200" dirty="0"/>
          </a:p>
          <a:p>
            <a:endParaRPr lang="en-GB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9479280" y="263733"/>
            <a:ext cx="2377440" cy="193899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Photo of </a:t>
            </a:r>
            <a:r>
              <a:rPr lang="fr-FR" sz="1200" dirty="0" err="1" smtClean="0"/>
              <a:t>person</a:t>
            </a:r>
            <a:r>
              <a:rPr lang="fr-FR" sz="1200" dirty="0" smtClean="0"/>
              <a:t> </a:t>
            </a:r>
            <a:r>
              <a:rPr lang="fr-FR" sz="1200" dirty="0" err="1" smtClean="0"/>
              <a:t>involved</a:t>
            </a:r>
            <a:r>
              <a:rPr lang="fr-FR" sz="1200" dirty="0" smtClean="0"/>
              <a:t>, </a:t>
            </a:r>
            <a:r>
              <a:rPr lang="fr-FR" sz="1200" dirty="0" err="1" smtClean="0"/>
              <a:t>name</a:t>
            </a:r>
            <a:r>
              <a:rPr lang="fr-FR" sz="1200" dirty="0" smtClean="0"/>
              <a:t> and job </a:t>
            </a:r>
            <a:r>
              <a:rPr lang="fr-FR" sz="1200" dirty="0" err="1" smtClean="0"/>
              <a:t>title</a:t>
            </a:r>
            <a:endParaRPr lang="fr-FR" sz="1200" dirty="0" smtClean="0"/>
          </a:p>
          <a:p>
            <a:endParaRPr lang="fr-FR" sz="1200" dirty="0" smtClean="0"/>
          </a:p>
          <a:p>
            <a:endParaRPr lang="fr-FR" sz="1200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1030" name="Picture 6" descr="Image result for container shi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816" y="360206"/>
            <a:ext cx="2116003" cy="1410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275894" y="201215"/>
            <a:ext cx="3522764" cy="156966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The </a:t>
            </a:r>
            <a:r>
              <a:rPr lang="fr-FR" sz="1200" dirty="0" err="1" smtClean="0"/>
              <a:t>completed</a:t>
            </a:r>
            <a:r>
              <a:rPr lang="fr-FR" sz="1200" dirty="0" smtClean="0"/>
              <a:t> t-shirts are </a:t>
            </a:r>
            <a:r>
              <a:rPr lang="fr-FR" sz="1200" dirty="0" err="1" smtClean="0"/>
              <a:t>then</a:t>
            </a:r>
            <a:r>
              <a:rPr lang="fr-FR" sz="1200" dirty="0" smtClean="0"/>
              <a:t> </a:t>
            </a:r>
            <a:r>
              <a:rPr lang="fr-FR" sz="1200" dirty="0" err="1" smtClean="0"/>
              <a:t>loaded</a:t>
            </a:r>
            <a:r>
              <a:rPr lang="fr-FR" sz="1200" dirty="0" smtClean="0"/>
              <a:t> back onto the shipping container in Columbia and </a:t>
            </a:r>
            <a:r>
              <a:rPr lang="fr-FR" sz="1200" dirty="0" err="1" smtClean="0"/>
              <a:t>Captain</a:t>
            </a:r>
            <a:r>
              <a:rPr lang="fr-FR" sz="1200" dirty="0" smtClean="0"/>
              <a:t> Ernesto </a:t>
            </a:r>
            <a:r>
              <a:rPr lang="fr-FR" sz="1200" dirty="0" err="1" smtClean="0"/>
              <a:t>Alas</a:t>
            </a:r>
            <a:r>
              <a:rPr lang="fr-FR" sz="1200" dirty="0" smtClean="0"/>
              <a:t> </a:t>
            </a:r>
            <a:r>
              <a:rPr lang="fr-FR" sz="1200" dirty="0" err="1" smtClean="0"/>
              <a:t>sails</a:t>
            </a:r>
            <a:r>
              <a:rPr lang="fr-FR" sz="1200" dirty="0" smtClean="0"/>
              <a:t> the shipping container back to Florida </a:t>
            </a:r>
            <a:r>
              <a:rPr lang="fr-FR" sz="1200" dirty="0" err="1" smtClean="0"/>
              <a:t>where</a:t>
            </a:r>
            <a:r>
              <a:rPr lang="fr-FR" sz="1200" dirty="0" smtClean="0"/>
              <a:t> the container </a:t>
            </a:r>
            <a:r>
              <a:rPr lang="fr-FR" sz="1200" dirty="0" err="1" smtClean="0"/>
              <a:t>is</a:t>
            </a:r>
            <a:r>
              <a:rPr lang="fr-FR" sz="1200" dirty="0" smtClean="0"/>
              <a:t> </a:t>
            </a:r>
            <a:r>
              <a:rPr lang="fr-FR" sz="1200" dirty="0" err="1" smtClean="0"/>
              <a:t>loaded</a:t>
            </a:r>
            <a:r>
              <a:rPr lang="fr-FR" sz="1200" dirty="0" smtClean="0"/>
              <a:t> onto a train and </a:t>
            </a:r>
            <a:r>
              <a:rPr lang="fr-FR" sz="1200" dirty="0" err="1" smtClean="0"/>
              <a:t>begins</a:t>
            </a:r>
            <a:r>
              <a:rPr lang="fr-FR" sz="1200" dirty="0" smtClean="0"/>
              <a:t> </a:t>
            </a:r>
            <a:r>
              <a:rPr lang="fr-FR" sz="1200" dirty="0" err="1" smtClean="0"/>
              <a:t>its</a:t>
            </a:r>
            <a:r>
              <a:rPr lang="fr-FR" sz="1200" dirty="0" smtClean="0"/>
              <a:t> </a:t>
            </a:r>
            <a:r>
              <a:rPr lang="fr-FR" sz="1200" dirty="0" err="1" smtClean="0"/>
              <a:t>journey</a:t>
            </a:r>
            <a:r>
              <a:rPr lang="fr-FR" sz="1200" dirty="0" smtClean="0"/>
              <a:t> to the distribution centre </a:t>
            </a:r>
            <a:r>
              <a:rPr lang="fr-FR" sz="1200" dirty="0" err="1" smtClean="0"/>
              <a:t>where</a:t>
            </a:r>
            <a:r>
              <a:rPr lang="fr-FR" sz="1200" dirty="0" smtClean="0"/>
              <a:t> </a:t>
            </a:r>
            <a:r>
              <a:rPr lang="fr-FR" sz="1200" dirty="0" err="1" smtClean="0"/>
              <a:t>it</a:t>
            </a:r>
            <a:r>
              <a:rPr lang="fr-FR" sz="1200" dirty="0" smtClean="0"/>
              <a:t> </a:t>
            </a:r>
            <a:r>
              <a:rPr lang="fr-FR" sz="1200" dirty="0" err="1" smtClean="0"/>
              <a:t>will</a:t>
            </a:r>
            <a:r>
              <a:rPr lang="fr-FR" sz="1200" dirty="0" smtClean="0"/>
              <a:t> </a:t>
            </a:r>
            <a:r>
              <a:rPr lang="fr-FR" sz="1200" dirty="0" err="1" smtClean="0"/>
              <a:t>be</a:t>
            </a:r>
            <a:r>
              <a:rPr lang="fr-FR" sz="1200" dirty="0" smtClean="0"/>
              <a:t> </a:t>
            </a:r>
            <a:r>
              <a:rPr lang="fr-FR" sz="1200" dirty="0" err="1" smtClean="0"/>
              <a:t>unpackaged</a:t>
            </a:r>
            <a:r>
              <a:rPr lang="fr-FR" sz="1200" dirty="0" smtClean="0"/>
              <a:t> and </a:t>
            </a:r>
            <a:r>
              <a:rPr lang="fr-FR" sz="1200" dirty="0" err="1" smtClean="0"/>
              <a:t>then</a:t>
            </a:r>
            <a:r>
              <a:rPr lang="fr-FR" sz="1200" dirty="0" smtClean="0"/>
              <a:t> </a:t>
            </a:r>
            <a:r>
              <a:rPr lang="fr-FR" sz="1200" dirty="0" err="1" smtClean="0"/>
              <a:t>sold</a:t>
            </a:r>
            <a:r>
              <a:rPr lang="fr-FR" sz="1200" dirty="0" smtClean="0"/>
              <a:t> in a store. This </a:t>
            </a:r>
            <a:r>
              <a:rPr lang="fr-FR" sz="1200" dirty="0" err="1" smtClean="0"/>
              <a:t>completes</a:t>
            </a:r>
            <a:r>
              <a:rPr lang="fr-FR" sz="1200" dirty="0" smtClean="0"/>
              <a:t> the </a:t>
            </a:r>
            <a:r>
              <a:rPr lang="fr-FR" sz="1200" dirty="0" err="1" smtClean="0"/>
              <a:t>journey</a:t>
            </a:r>
            <a:r>
              <a:rPr lang="fr-FR" sz="1200" dirty="0" smtClean="0"/>
              <a:t> of </a:t>
            </a:r>
            <a:r>
              <a:rPr lang="fr-FR" sz="1200" dirty="0" err="1" smtClean="0"/>
              <a:t>several</a:t>
            </a:r>
            <a:r>
              <a:rPr lang="fr-FR" sz="1200" dirty="0" smtClean="0"/>
              <a:t> </a:t>
            </a:r>
            <a:r>
              <a:rPr lang="fr-FR" sz="1200" dirty="0" err="1" smtClean="0"/>
              <a:t>thousand</a:t>
            </a:r>
            <a:r>
              <a:rPr lang="fr-FR" sz="1200" dirty="0" smtClean="0"/>
              <a:t> KM at a </a:t>
            </a:r>
            <a:r>
              <a:rPr lang="fr-FR" sz="1200" dirty="0" err="1" smtClean="0"/>
              <a:t>cost</a:t>
            </a:r>
            <a:r>
              <a:rPr lang="fr-FR" sz="1200" dirty="0" smtClean="0"/>
              <a:t> of $0.07 per t-shirt in transport!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455134" y="4686141"/>
            <a:ext cx="2377440" cy="175432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Photo of </a:t>
            </a:r>
            <a:r>
              <a:rPr lang="fr-FR" sz="1200" dirty="0" err="1" smtClean="0"/>
              <a:t>person</a:t>
            </a:r>
            <a:r>
              <a:rPr lang="fr-FR" sz="1200" dirty="0" smtClean="0"/>
              <a:t> </a:t>
            </a:r>
            <a:r>
              <a:rPr lang="fr-FR" sz="1200" dirty="0" err="1" smtClean="0"/>
              <a:t>involved</a:t>
            </a:r>
            <a:r>
              <a:rPr lang="fr-FR" sz="1200" dirty="0" smtClean="0"/>
              <a:t>, </a:t>
            </a:r>
            <a:r>
              <a:rPr lang="fr-FR" sz="1200" dirty="0" err="1" smtClean="0"/>
              <a:t>name</a:t>
            </a:r>
            <a:r>
              <a:rPr lang="fr-FR" sz="1200" dirty="0" smtClean="0"/>
              <a:t> and job </a:t>
            </a:r>
            <a:r>
              <a:rPr lang="fr-FR" sz="1200" dirty="0" err="1" smtClean="0"/>
              <a:t>title</a:t>
            </a:r>
            <a:endParaRPr lang="fr-FR" sz="1200" dirty="0" smtClean="0"/>
          </a:p>
          <a:p>
            <a:endParaRPr lang="fr-FR" sz="1200" dirty="0"/>
          </a:p>
          <a:p>
            <a:endParaRPr lang="fr-FR" sz="1200" dirty="0" smtClean="0"/>
          </a:p>
          <a:p>
            <a:endParaRPr lang="fr-FR" sz="1200" dirty="0"/>
          </a:p>
          <a:p>
            <a:endParaRPr lang="fr-FR" sz="1200" dirty="0" smtClean="0"/>
          </a:p>
          <a:p>
            <a:endParaRPr lang="fr-FR" sz="1200" dirty="0"/>
          </a:p>
          <a:p>
            <a:endParaRPr lang="fr-FR" sz="1200" dirty="0" smtClean="0"/>
          </a:p>
          <a:p>
            <a:endParaRPr lang="fr-FR" sz="1200" dirty="0"/>
          </a:p>
        </p:txBody>
      </p:sp>
      <p:sp>
        <p:nvSpPr>
          <p:cNvPr id="7" name="Down Arrow 6"/>
          <p:cNvSpPr/>
          <p:nvPr/>
        </p:nvSpPr>
        <p:spPr>
          <a:xfrm>
            <a:off x="1110343" y="2186823"/>
            <a:ext cx="273506" cy="357041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Down Arrow 19"/>
          <p:cNvSpPr/>
          <p:nvPr/>
        </p:nvSpPr>
        <p:spPr>
          <a:xfrm>
            <a:off x="1110343" y="4329100"/>
            <a:ext cx="273506" cy="357041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>
            <a:off x="2730137" y="5460274"/>
            <a:ext cx="378025" cy="287383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ight Arrow 22"/>
          <p:cNvSpPr/>
          <p:nvPr/>
        </p:nvSpPr>
        <p:spPr>
          <a:xfrm>
            <a:off x="5835332" y="5419612"/>
            <a:ext cx="378025" cy="287383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ight Arrow 23"/>
          <p:cNvSpPr/>
          <p:nvPr/>
        </p:nvSpPr>
        <p:spPr>
          <a:xfrm>
            <a:off x="8965681" y="5419612"/>
            <a:ext cx="378025" cy="287383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Up Arrow 15"/>
          <p:cNvSpPr/>
          <p:nvPr/>
        </p:nvSpPr>
        <p:spPr>
          <a:xfrm>
            <a:off x="10515600" y="4329100"/>
            <a:ext cx="313509" cy="357041"/>
          </a:xfrm>
          <a:prstGeom prst="up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Up Arrow 25"/>
          <p:cNvSpPr/>
          <p:nvPr/>
        </p:nvSpPr>
        <p:spPr>
          <a:xfrm>
            <a:off x="10446565" y="2202725"/>
            <a:ext cx="313509" cy="357041"/>
          </a:xfrm>
          <a:prstGeom prst="up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Left Arrow 18"/>
          <p:cNvSpPr/>
          <p:nvPr/>
        </p:nvSpPr>
        <p:spPr>
          <a:xfrm>
            <a:off x="6966388" y="1658983"/>
            <a:ext cx="2188305" cy="11189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065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131</Words>
  <Application>Microsoft Office PowerPoint</Application>
  <PresentationFormat>Widescreen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International School Of Toulouse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Scale of the Tsunami</dc:title>
  <dc:creator>Matthew Podbury</dc:creator>
  <cp:lastModifiedBy>Matthew Podbury</cp:lastModifiedBy>
  <cp:revision>5</cp:revision>
  <dcterms:created xsi:type="dcterms:W3CDTF">2019-03-12T08:58:44Z</dcterms:created>
  <dcterms:modified xsi:type="dcterms:W3CDTF">2019-03-12T11:35:52Z</dcterms:modified>
</cp:coreProperties>
</file>