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42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8897-8F11-4FF9-B0E1-ADCEF0FF7BFB}" type="datetimeFigureOut">
              <a:rPr lang="en-GB" smtClean="0"/>
              <a:t>07/01/2014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D630-4207-4EAA-8420-62B40663B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75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8897-8F11-4FF9-B0E1-ADCEF0FF7BFB}" type="datetimeFigureOut">
              <a:rPr lang="en-GB" smtClean="0"/>
              <a:t>07/01/2014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D630-4207-4EAA-8420-62B40663B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66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8897-8F11-4FF9-B0E1-ADCEF0FF7BFB}" type="datetimeFigureOut">
              <a:rPr lang="en-GB" smtClean="0"/>
              <a:t>07/01/2014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D630-4207-4EAA-8420-62B40663B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7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8897-8F11-4FF9-B0E1-ADCEF0FF7BFB}" type="datetimeFigureOut">
              <a:rPr lang="en-GB" smtClean="0"/>
              <a:t>07/01/2014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D630-4207-4EAA-8420-62B40663B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99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8897-8F11-4FF9-B0E1-ADCEF0FF7BFB}" type="datetimeFigureOut">
              <a:rPr lang="en-GB" smtClean="0"/>
              <a:t>07/01/2014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D630-4207-4EAA-8420-62B40663B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79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8897-8F11-4FF9-B0E1-ADCEF0FF7BFB}" type="datetimeFigureOut">
              <a:rPr lang="en-GB" smtClean="0"/>
              <a:t>07/01/2014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D630-4207-4EAA-8420-62B40663B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76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8897-8F11-4FF9-B0E1-ADCEF0FF7BFB}" type="datetimeFigureOut">
              <a:rPr lang="en-GB" smtClean="0"/>
              <a:t>07/01/2014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D630-4207-4EAA-8420-62B40663B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878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8897-8F11-4FF9-B0E1-ADCEF0FF7BFB}" type="datetimeFigureOut">
              <a:rPr lang="en-GB" smtClean="0"/>
              <a:t>07/01/2014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D630-4207-4EAA-8420-62B40663B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8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8897-8F11-4FF9-B0E1-ADCEF0FF7BFB}" type="datetimeFigureOut">
              <a:rPr lang="en-GB" smtClean="0"/>
              <a:t>07/01/2014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D630-4207-4EAA-8420-62B40663B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63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8897-8F11-4FF9-B0E1-ADCEF0FF7BFB}" type="datetimeFigureOut">
              <a:rPr lang="en-GB" smtClean="0"/>
              <a:t>07/01/2014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D630-4207-4EAA-8420-62B40663B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26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8897-8F11-4FF9-B0E1-ADCEF0FF7BFB}" type="datetimeFigureOut">
              <a:rPr lang="en-GB" smtClean="0"/>
              <a:t>07/01/2014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D630-4207-4EAA-8420-62B40663B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340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28897-8F11-4FF9-B0E1-ADCEF0FF7BFB}" type="datetimeFigureOut">
              <a:rPr lang="en-GB" smtClean="0"/>
              <a:t>07/01/2014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8D630-4207-4EAA-8420-62B40663B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13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180349"/>
            <a:ext cx="8856984" cy="6552728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Why is this happening?</a:t>
            </a:r>
            <a:endParaRPr lang="en-GB" sz="2400" b="1" dirty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97957" y="908719"/>
            <a:ext cx="8136904" cy="5576245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Who are the people?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9796" y="1628800"/>
            <a:ext cx="7434612" cy="4608512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What is happening here?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6" name="Picture 2" descr="http://www.solfed.org.uk/sites/default/files/uploads/styles/large/public/China_strikes.jpg?itok=mdMIH2m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071" y="2244588"/>
            <a:ext cx="6606676" cy="3798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86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0379" y="3068960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 smtClean="0"/>
              <a:t>Improving Sweatshops</a:t>
            </a:r>
            <a:endParaRPr lang="en-GB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Learning Objective: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To understand ways in which the world’s sweatshops can be improved.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" name="il_fi" descr="http://archive.unitetheunion.org/images/love%20fashion%20hate%20sweatshop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04715"/>
            <a:ext cx="1764795" cy="23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l_fi" descr="http://webpages.scu.edu/ftp/jronen/Low%20Wage%20Images/sweatshoplabor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39" y="244564"/>
            <a:ext cx="2564468" cy="2467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l_fi" descr="http://www.robinwyatt.org/photography/wp-content/uploads/Sweatshop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473" y="287953"/>
            <a:ext cx="3466967" cy="24677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3125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Learning Outcomes: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By the end of the lesson:</a:t>
            </a:r>
          </a:p>
          <a:p>
            <a:pPr lvl="1"/>
            <a:r>
              <a:rPr lang="en-GB" dirty="0" smtClean="0"/>
              <a:t>All will have been able to identify ways to improve Sweatshops </a:t>
            </a:r>
            <a:r>
              <a:rPr lang="en-GB" dirty="0" smtClean="0"/>
              <a:t>(grade C).</a:t>
            </a:r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Most will have been able to justify ways in which to improve a sweatshop </a:t>
            </a:r>
            <a:r>
              <a:rPr lang="en-GB" dirty="0" smtClean="0"/>
              <a:t>(grade B).</a:t>
            </a:r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Some will have been able to analyse development plans and offer improvements </a:t>
            </a:r>
            <a:r>
              <a:rPr lang="en-GB" dirty="0" smtClean="0"/>
              <a:t>(grade A/A*).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464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 rot="21427327">
            <a:off x="848467" y="1412777"/>
            <a:ext cx="7488832" cy="388843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Think back to last lesson…</a:t>
            </a:r>
          </a:p>
          <a:p>
            <a:pPr algn="ctr"/>
            <a:endParaRPr lang="en-GB" sz="4800" b="1" dirty="0">
              <a:solidFill>
                <a:schemeClr val="tx1"/>
              </a:solidFill>
            </a:endParaRPr>
          </a:p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What are the problems with sweatshops?</a:t>
            </a:r>
          </a:p>
        </p:txBody>
      </p:sp>
    </p:spTree>
    <p:extLst>
      <p:ext uri="{BB962C8B-B14F-4D97-AF65-F5344CB8AC3E}">
        <p14:creationId xmlns:p14="http://schemas.microsoft.com/office/powerpoint/2010/main" val="167188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40966"/>
          </a:xfrm>
        </p:spPr>
        <p:txBody>
          <a:bodyPr/>
          <a:lstStyle/>
          <a:p>
            <a:r>
              <a:rPr lang="en-GB" dirty="0" smtClean="0"/>
              <a:t>Improving Sweatshops.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Task 1: Improving Sweatshops.</a:t>
            </a:r>
          </a:p>
          <a:p>
            <a:pPr marL="0" indent="0">
              <a:buNone/>
            </a:pPr>
            <a:endParaRPr lang="en-GB" sz="1900" dirty="0"/>
          </a:p>
          <a:p>
            <a:r>
              <a:rPr lang="en-GB" dirty="0" smtClean="0"/>
              <a:t>You are a Bangladeshi factory owner.</a:t>
            </a:r>
          </a:p>
          <a:p>
            <a:r>
              <a:rPr lang="en-GB" dirty="0" smtClean="0"/>
              <a:t>The garments your factory makes are bought by Primark.</a:t>
            </a:r>
          </a:p>
          <a:p>
            <a:r>
              <a:rPr lang="en-GB" dirty="0" smtClean="0"/>
              <a:t>You are to develop a 2 year improvement plan and a longer term plan.</a:t>
            </a:r>
          </a:p>
          <a:p>
            <a:r>
              <a:rPr lang="en-GB" dirty="0" smtClean="0"/>
              <a:t>You have </a:t>
            </a:r>
            <a:r>
              <a:rPr lang="en-GB" dirty="0" smtClean="0"/>
              <a:t>$100,000 </a:t>
            </a:r>
            <a:r>
              <a:rPr lang="en-GB" dirty="0" smtClean="0"/>
              <a:t>to spend on developments each year.</a:t>
            </a:r>
          </a:p>
          <a:p>
            <a:r>
              <a:rPr lang="en-GB" dirty="0" smtClean="0"/>
              <a:t>You need to justify and give reasons why you have chose certain ways to develop your factory.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8275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Learning Outcomes: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By the end of the lesson:</a:t>
            </a:r>
          </a:p>
          <a:p>
            <a:pPr lvl="1"/>
            <a:r>
              <a:rPr lang="en-GB" dirty="0" smtClean="0"/>
              <a:t>All will have been able to identify ways to improve Sweatshops </a:t>
            </a:r>
            <a:r>
              <a:rPr lang="en-GB" dirty="0" smtClean="0"/>
              <a:t>(</a:t>
            </a:r>
            <a:r>
              <a:rPr lang="en-GB" dirty="0" smtClean="0"/>
              <a:t>grade C</a:t>
            </a:r>
            <a:r>
              <a:rPr lang="en-GB" dirty="0" smtClean="0"/>
              <a:t>).</a:t>
            </a:r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Most will have been able to justify ways in which to improve a sweatshop </a:t>
            </a:r>
            <a:r>
              <a:rPr lang="en-GB" dirty="0" smtClean="0"/>
              <a:t>(grade B).</a:t>
            </a:r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Some will have been able to analyse development plans and offer improvements </a:t>
            </a:r>
            <a:r>
              <a:rPr lang="en-GB" dirty="0" smtClean="0"/>
              <a:t>(grade A/A*).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019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Improving Sweatshops.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GB" dirty="0" smtClean="0"/>
              <a:t>Task 2: Peer assessment</a:t>
            </a:r>
          </a:p>
          <a:p>
            <a:endParaRPr lang="en-GB" sz="1600" dirty="0"/>
          </a:p>
          <a:p>
            <a:r>
              <a:rPr lang="en-GB" dirty="0" smtClean="0"/>
              <a:t>When peer assessing you need to consider:</a:t>
            </a:r>
          </a:p>
          <a:p>
            <a:pPr lvl="1"/>
            <a:r>
              <a:rPr lang="en-GB" dirty="0" smtClean="0"/>
              <a:t>How well has the brief from Primark been met?</a:t>
            </a:r>
          </a:p>
          <a:p>
            <a:pPr lvl="1"/>
            <a:r>
              <a:rPr lang="en-GB" dirty="0" smtClean="0"/>
              <a:t>What are the best points of the plan? And say why?</a:t>
            </a:r>
          </a:p>
          <a:p>
            <a:pPr lvl="1"/>
            <a:r>
              <a:rPr lang="en-GB" dirty="0" smtClean="0"/>
              <a:t>What are the areas you feel they need to develop the plan further and why?</a:t>
            </a:r>
          </a:p>
          <a:p>
            <a:pPr lvl="1"/>
            <a:r>
              <a:rPr lang="en-GB" dirty="0" smtClean="0"/>
              <a:t>Score it out of 10 on how well you think it met Primark’s brief.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94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Plenary: Improving Sweatshops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81979" y="2242451"/>
            <a:ext cx="86998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/>
              <a:t>Write a tweet to </a:t>
            </a:r>
            <a:r>
              <a:rPr lang="en-GB" sz="3600" dirty="0" smtClean="0"/>
              <a:t>Primark outlining the most important improvement that they need to implement in the factories that produce their garments. </a:t>
            </a:r>
            <a:endParaRPr lang="en-GB" sz="3600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3366147" y="1412776"/>
            <a:ext cx="2531509" cy="829675"/>
            <a:chOff x="2195736" y="1772816"/>
            <a:chExt cx="4794076" cy="1571206"/>
          </a:xfrm>
        </p:grpSpPr>
        <p:pic>
          <p:nvPicPr>
            <p:cNvPr id="5122" name="Picture 2" descr="http://www.foxnews.com/on-air/special-report-bret-baier/sites/foxnews.com.on-air.special-report-bret-baier/files/twitter-ico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6" y="1772816"/>
              <a:ext cx="1553716" cy="1571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www.foxnews.com/on-air/special-report-bret-baier/sites/foxnews.com.on-air.special-report-bret-baier/files/twitter-ico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6096" y="1772816"/>
              <a:ext cx="1553716" cy="1571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ounded Rectangle 4"/>
          <p:cNvSpPr/>
          <p:nvPr/>
        </p:nvSpPr>
        <p:spPr>
          <a:xfrm>
            <a:off x="1403648" y="4653136"/>
            <a:ext cx="6912768" cy="1800200"/>
          </a:xfrm>
          <a:prstGeom prst="roundRect">
            <a:avLst>
              <a:gd name="adj" fmla="val 1011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dirty="0" smtClean="0"/>
              <a:t>@</a:t>
            </a:r>
            <a:r>
              <a:rPr lang="en-GB" dirty="0" err="1" smtClean="0"/>
              <a:t>primark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172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332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Improving Sweatshops</vt:lpstr>
      <vt:lpstr>Learning Outcomes:</vt:lpstr>
      <vt:lpstr>PowerPoint Presentation</vt:lpstr>
      <vt:lpstr>Improving Sweatshops.</vt:lpstr>
      <vt:lpstr>Learning Outcomes:</vt:lpstr>
      <vt:lpstr>Improving Sweatshops.</vt:lpstr>
      <vt:lpstr>Plenary: Improving Sweatshops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T. Green</dc:creator>
  <cp:lastModifiedBy>Matthew Podbury</cp:lastModifiedBy>
  <cp:revision>9</cp:revision>
  <dcterms:created xsi:type="dcterms:W3CDTF">2013-05-16T20:13:00Z</dcterms:created>
  <dcterms:modified xsi:type="dcterms:W3CDTF">2014-01-07T13:32:51Z</dcterms:modified>
</cp:coreProperties>
</file>