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5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1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2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2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2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4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6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0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5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0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3A6C-65E5-45E5-9AAE-21242899A9E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5AD8-4D89-4512-8818-E32F957E8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4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163" y="-1298719"/>
            <a:ext cx="9144000" cy="2387600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 – 2.1 Baby Boom</a:t>
            </a:r>
            <a:r>
              <a:rPr lang="fr-FR" dirty="0" smtClean="0"/>
              <a:t>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56" y="1330036"/>
            <a:ext cx="9746672" cy="5278582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fertility</a:t>
            </a:r>
            <a:r>
              <a:rPr lang="fr-FR" dirty="0" smtClean="0"/>
              <a:t> rate of France compare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average</a:t>
            </a:r>
            <a:r>
              <a:rPr lang="fr-FR" dirty="0" smtClean="0"/>
              <a:t> EU rate? </a:t>
            </a:r>
          </a:p>
          <a:p>
            <a:pPr marL="457200" indent="-457200" algn="l">
              <a:buAutoNum type="arabicPeriod"/>
            </a:pPr>
            <a:r>
              <a:rPr lang="fr-FR" dirty="0" err="1" smtClean="0"/>
              <a:t>Outline</a:t>
            </a:r>
            <a:r>
              <a:rPr lang="fr-FR" dirty="0" smtClean="0"/>
              <a:t> how the French attitude to </a:t>
            </a:r>
            <a:r>
              <a:rPr lang="fr-FR" dirty="0" err="1" smtClean="0"/>
              <a:t>family</a:t>
            </a:r>
            <a:r>
              <a:rPr lang="fr-FR" dirty="0" smtClean="0"/>
              <a:t> values </a:t>
            </a:r>
            <a:r>
              <a:rPr lang="fr-FR" dirty="0" err="1" smtClean="0"/>
              <a:t>differ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in </a:t>
            </a:r>
            <a:r>
              <a:rPr lang="fr-FR" dirty="0" err="1" smtClean="0"/>
              <a:t>eastern</a:t>
            </a:r>
            <a:r>
              <a:rPr lang="fr-FR" dirty="0" smtClean="0"/>
              <a:t> Asia</a:t>
            </a:r>
          </a:p>
          <a:p>
            <a:pPr marL="457200" indent="-457200" algn="l">
              <a:buAutoNum type="arabicPeriod"/>
            </a:pPr>
            <a:r>
              <a:rPr lang="fr-FR" dirty="0" err="1" smtClean="0"/>
              <a:t>Which</a:t>
            </a:r>
            <a:r>
              <a:rPr lang="fr-FR" dirty="0" smtClean="0"/>
              <a:t> EU countries </a:t>
            </a:r>
            <a:r>
              <a:rPr lang="fr-FR" dirty="0" err="1" smtClean="0"/>
              <a:t>follow</a:t>
            </a:r>
            <a:r>
              <a:rPr lang="fr-FR" dirty="0" smtClean="0"/>
              <a:t> the Asian </a:t>
            </a:r>
            <a:r>
              <a:rPr lang="fr-FR" dirty="0" err="1" smtClean="0"/>
              <a:t>approach</a:t>
            </a:r>
            <a:r>
              <a:rPr lang="fr-FR" dirty="0" smtClean="0"/>
              <a:t>? </a:t>
            </a:r>
          </a:p>
          <a:p>
            <a:pPr marL="457200" indent="-457200" algn="l">
              <a:buAutoNum type="arabicPeriod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fertility</a:t>
            </a:r>
            <a:r>
              <a:rPr lang="fr-FR" dirty="0" smtClean="0"/>
              <a:t> rate and </a:t>
            </a:r>
            <a:r>
              <a:rPr lang="fr-FR" dirty="0" err="1" smtClean="0"/>
              <a:t>women</a:t>
            </a:r>
            <a:r>
              <a:rPr lang="fr-FR" dirty="0" smtClean="0"/>
              <a:t> in </a:t>
            </a:r>
            <a:r>
              <a:rPr lang="fr-FR" dirty="0" err="1" smtClean="0"/>
              <a:t>work</a:t>
            </a:r>
            <a:r>
              <a:rPr lang="fr-FR" dirty="0" smtClean="0"/>
              <a:t>? </a:t>
            </a:r>
            <a:r>
              <a:rPr lang="fr-FR" dirty="0" err="1" smtClean="0"/>
              <a:t>Outline</a:t>
            </a:r>
            <a:r>
              <a:rPr lang="fr-FR" dirty="0" smtClean="0"/>
              <a:t> % figures in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response</a:t>
            </a:r>
            <a:r>
              <a:rPr lang="fr-FR" dirty="0" smtClean="0"/>
              <a:t>.</a:t>
            </a:r>
          </a:p>
          <a:p>
            <a:pPr marL="457200" indent="-457200" algn="l">
              <a:buAutoNum type="arabicPeriod"/>
            </a:pPr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Rabenmutter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hinder</a:t>
            </a:r>
            <a:r>
              <a:rPr lang="fr-FR" dirty="0" smtClean="0"/>
              <a:t> </a:t>
            </a:r>
            <a:r>
              <a:rPr lang="fr-FR" dirty="0" err="1" smtClean="0"/>
              <a:t>fertility</a:t>
            </a:r>
            <a:r>
              <a:rPr lang="fr-FR" dirty="0" smtClean="0"/>
              <a:t> rates in Germany?</a:t>
            </a:r>
          </a:p>
          <a:p>
            <a:pPr marL="457200" indent="-457200" algn="l">
              <a:buAutoNum type="arabicPeriod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and </a:t>
            </a:r>
            <a:r>
              <a:rPr lang="fr-FR" dirty="0" err="1" smtClean="0"/>
              <a:t>fertility</a:t>
            </a:r>
            <a:r>
              <a:rPr lang="fr-FR" dirty="0" smtClean="0"/>
              <a:t>?</a:t>
            </a:r>
          </a:p>
          <a:p>
            <a:pPr marL="457200" indent="-457200" algn="l">
              <a:buAutoNum type="arabicPeriod"/>
            </a:pPr>
            <a:r>
              <a:rPr lang="fr-FR" dirty="0" err="1" smtClean="0"/>
              <a:t>Outline</a:t>
            </a:r>
            <a:r>
              <a:rPr lang="fr-FR" dirty="0" smtClean="0"/>
              <a:t> the </a:t>
            </a:r>
            <a:r>
              <a:rPr lang="fr-FR" dirty="0" err="1" smtClean="0"/>
              <a:t>liberal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of the French </a:t>
            </a:r>
            <a:r>
              <a:rPr lang="fr-FR" dirty="0" err="1" smtClean="0"/>
              <a:t>government</a:t>
            </a:r>
            <a:r>
              <a:rPr lang="fr-FR" dirty="0" smtClean="0"/>
              <a:t> to </a:t>
            </a:r>
            <a:r>
              <a:rPr lang="fr-FR" dirty="0" err="1" smtClean="0"/>
              <a:t>childcare</a:t>
            </a:r>
            <a:r>
              <a:rPr lang="fr-FR" dirty="0" smtClean="0"/>
              <a:t> . </a:t>
            </a:r>
          </a:p>
          <a:p>
            <a:pPr marL="457200" indent="-457200" algn="l">
              <a:buAutoNum type="arabicPeriod"/>
            </a:pPr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 care for </a:t>
            </a:r>
            <a:r>
              <a:rPr lang="fr-FR" dirty="0" err="1" smtClean="0"/>
              <a:t>toddlers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fertility</a:t>
            </a:r>
            <a:r>
              <a:rPr lang="fr-FR" dirty="0" smtClean="0"/>
              <a:t> and </a:t>
            </a:r>
            <a:r>
              <a:rPr lang="fr-FR" dirty="0" err="1" smtClean="0"/>
              <a:t>women</a:t>
            </a:r>
            <a:r>
              <a:rPr lang="fr-FR" dirty="0" smtClean="0"/>
              <a:t> in </a:t>
            </a:r>
            <a:r>
              <a:rPr lang="fr-FR" dirty="0" err="1" smtClean="0"/>
              <a:t>work</a:t>
            </a:r>
            <a:r>
              <a:rPr lang="fr-FR" dirty="0" smtClean="0"/>
              <a:t>? </a:t>
            </a:r>
            <a:endParaRPr lang="en-GB" dirty="0"/>
          </a:p>
        </p:txBody>
      </p:sp>
      <p:pic>
        <p:nvPicPr>
          <p:cNvPr id="1026" name="Picture 2" descr="Fertility 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717" y="4987636"/>
            <a:ext cx="2701636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1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France – 2.1 Baby Boom!</vt:lpstr>
    </vt:vector>
  </TitlesOfParts>
  <Company>International School Of Toulouse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– 2.1 Baby Boom!</dc:title>
  <dc:creator>Matthew Podbury</dc:creator>
  <cp:lastModifiedBy>Matthew Podbury</cp:lastModifiedBy>
  <cp:revision>1</cp:revision>
  <dcterms:created xsi:type="dcterms:W3CDTF">2015-03-26T09:07:28Z</dcterms:created>
  <dcterms:modified xsi:type="dcterms:W3CDTF">2015-03-26T09:07:56Z</dcterms:modified>
</cp:coreProperties>
</file>