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DCC7-B25F-0160-33BD-13B2017C0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1E6C8-648C-C7FE-6C78-47A0381CA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773ED-35CA-A059-22DF-D694D6246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FCDE-D329-4903-AD61-6FF4F1389AB7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7C9E4-9FD2-B3C2-9AF1-42B9ECB5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1D506-2DC2-047B-2CC3-E708A0483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A552-9C8B-4401-97CB-73CCA6FE3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4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0ACB-EAEC-546C-77A3-ED8131605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9AF9A-E352-C7FF-5136-1253D5FAC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BACFE-9BB8-8DCE-301D-9D59BC47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FCDE-D329-4903-AD61-6FF4F1389AB7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58694-4DCA-4329-23C4-75CF1B536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77A23-FE69-CB25-DCCC-A51A308D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A552-9C8B-4401-97CB-73CCA6FE3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5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AA5C15-49AE-B730-E4EB-7FAB927F4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FD796-44FA-F1A9-F48C-0067DAB99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129A7-1217-A5B2-87C2-4DED3E12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FCDE-D329-4903-AD61-6FF4F1389AB7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AEECB-29E3-9C0E-41B3-9222CA80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F30FC-3404-3476-039D-F4E61430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A552-9C8B-4401-97CB-73CCA6FE3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14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84-F998-CB82-FD62-6A7D6560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08EC-1AA6-84A0-6659-5BC6D0C78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C789D-8D5C-DA98-F49B-CFAA5C988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FCDE-D329-4903-AD61-6FF4F1389AB7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166DF-35FF-29BE-68C1-514BD1B1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DF61B-490E-6DE5-46B3-FA285DDC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A552-9C8B-4401-97CB-73CCA6FE3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07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BCF3B-A26F-A97C-B519-23302487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9BE43-93D4-1D21-DEB2-08BBD1C15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AA363-92E7-EFDD-7702-89AF8FE3C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FCDE-D329-4903-AD61-6FF4F1389AB7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422CC-0CFB-DCF3-8821-96B507723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B680B-9778-8168-A335-9BDFFDB9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A552-9C8B-4401-97CB-73CCA6FE3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03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DB8F-EF8A-BDA8-CFE5-82B282A4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C5693-0236-8708-CCAF-E7311564C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3005A-9FC7-552B-1CAC-7DB0209B7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B2D75-363D-300C-E44A-C3310F55D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FCDE-D329-4903-AD61-6FF4F1389AB7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36CC2-7852-2407-8488-243014540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64B7D-2428-93CE-08E3-B18E74CA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A552-9C8B-4401-97CB-73CCA6FE3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59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4D3FB-EDC6-526A-D6DC-06354B310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0B9A8-EB69-AA9C-0634-992DCF8C0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40A28-17D8-12B1-73EA-E778C5E20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89DF4B-7C3E-0614-0151-4EEC951C1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A16BBE-D1CA-60AE-D4CE-C9C9BDEE0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CED917-D289-6E42-812F-3F8BAB42F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FCDE-D329-4903-AD61-6FF4F1389AB7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62A3D-64C7-B677-4D25-92FD3784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ED4302-9F4F-126B-4ED2-39CCCEED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A552-9C8B-4401-97CB-73CCA6FE3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88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7614-A3BD-4F34-21C0-56439A111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F71C18-9721-4143-2EC8-C0C956BBC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FCDE-D329-4903-AD61-6FF4F1389AB7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CF34C-455B-A7B7-2564-BF7B95F0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F3E7C-999A-5479-B4D0-B474BB4CD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A552-9C8B-4401-97CB-73CCA6FE3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41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DB874-4258-1653-0144-285CF847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FCDE-D329-4903-AD61-6FF4F1389AB7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514755-9D4D-04AE-036A-7A2AC3C0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902B0-98DA-A72B-A58C-34C93864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A552-9C8B-4401-97CB-73CCA6FE3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98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F007-4442-E244-D23D-9DD89825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113DD-82DE-3898-0E05-7A26D5E81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15759-2AD8-92E5-1B15-594AF3831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36E4A-4D0F-3B5F-8319-3F386C09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FCDE-D329-4903-AD61-6FF4F1389AB7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07937-C858-3965-5DFE-014351AFB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99408-6D87-5AD0-9FA3-4D6C3A5A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A552-9C8B-4401-97CB-73CCA6FE3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08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23A32-45BC-CDEA-6792-6486254F5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F0954B-3D9E-200D-8F5D-170319968E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E89D7-F59A-FF20-E065-A069B5F6E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FB883-CF9C-1253-68E6-01E6ECCD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FCDE-D329-4903-AD61-6FF4F1389AB7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DFBAA-2BEA-4FD0-5CF6-B977C0C0A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2B961-D14F-EDE9-611B-F8FA4392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A552-9C8B-4401-97CB-73CCA6FE3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19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48E90F-EBB9-19BA-B940-35B70DFA8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8AC7A-D8FE-E08D-5BEE-E8BB95503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2126A-427B-6329-FD47-7786461B6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7FCDE-D329-4903-AD61-6FF4F1389AB7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9FE97-7D3C-E558-6385-38CFCF5BC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D063C-B79F-57EC-DE8C-0132D2F1C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5A552-9C8B-4401-97CB-73CCA6FE3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45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C2BCA-A054-94CA-109E-D0900EF5D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fr-FR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Around The World</a:t>
            </a:r>
            <a:endParaRPr lang="en-GB" sz="5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197F5-C6CA-9BF7-EC33-B8779CE46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Fact </a:t>
            </a:r>
            <a:r>
              <a:rPr lang="fr-FR" dirty="0" err="1"/>
              <a:t>Finding</a:t>
            </a:r>
            <a:r>
              <a:rPr lang="fr-FR" dirty="0"/>
              <a:t> Mission</a:t>
            </a:r>
            <a:endParaRPr lang="fr-FR"/>
          </a:p>
          <a:p>
            <a:pPr algn="l"/>
            <a:endParaRPr lang="fr-FR"/>
          </a:p>
          <a:p>
            <a:pPr algn="l"/>
            <a:r>
              <a:rPr lang="fr-FR" dirty="0"/>
              <a:t>Name: </a:t>
            </a:r>
            <a:endParaRPr lang="en-GB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lage of a group of people eating food&#10;&#10;Description automatically generated">
            <a:extLst>
              <a:ext uri="{FF2B5EF4-FFF2-40B4-BE49-F238E27FC236}">
                <a16:creationId xmlns:a16="http://schemas.microsoft.com/office/drawing/2014/main" id="{2490EA7C-D67C-8F0B-CD20-17671D5D9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" r="737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043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B9793-EF7E-A1A8-C740-7DA1EE4C6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533"/>
            <a:ext cx="10515600" cy="1219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The </a:t>
            </a:r>
            <a:r>
              <a:rPr lang="en-GB" b="1" dirty="0" err="1"/>
              <a:t>Bainton</a:t>
            </a:r>
            <a:r>
              <a:rPr lang="en-GB" b="1" dirty="0"/>
              <a:t> family from Wiltshire in the UK, who spend around €180 on their weekly food</a:t>
            </a:r>
          </a:p>
        </p:txBody>
      </p:sp>
    </p:spTree>
    <p:extLst>
      <p:ext uri="{BB962C8B-B14F-4D97-AF65-F5344CB8AC3E}">
        <p14:creationId xmlns:p14="http://schemas.microsoft.com/office/powerpoint/2010/main" val="1193512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B9793-EF7E-A1A8-C740-7DA1EE4C6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533"/>
            <a:ext cx="10515600" cy="1219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The Namgay family from </a:t>
            </a:r>
            <a:r>
              <a:rPr lang="en-GB" b="1" dirty="0" err="1"/>
              <a:t>Shingkhey</a:t>
            </a:r>
            <a:r>
              <a:rPr lang="en-GB" b="1" dirty="0"/>
              <a:t>, Bhutan, with a week's worth of food that costs them around €4</a:t>
            </a:r>
          </a:p>
        </p:txBody>
      </p:sp>
    </p:spTree>
    <p:extLst>
      <p:ext uri="{BB962C8B-B14F-4D97-AF65-F5344CB8AC3E}">
        <p14:creationId xmlns:p14="http://schemas.microsoft.com/office/powerpoint/2010/main" val="105254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B9793-EF7E-A1A8-C740-7DA1EE4C6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533"/>
            <a:ext cx="10515600" cy="1219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The </a:t>
            </a:r>
            <a:r>
              <a:rPr lang="en-GB" b="1" dirty="0" err="1"/>
              <a:t>Batsuuri</a:t>
            </a:r>
            <a:r>
              <a:rPr lang="en-GB" b="1" dirty="0"/>
              <a:t> family in Ulan Bator, Mongolia, with a week's food that costs €35</a:t>
            </a:r>
          </a:p>
        </p:txBody>
      </p:sp>
    </p:spTree>
    <p:extLst>
      <p:ext uri="{BB962C8B-B14F-4D97-AF65-F5344CB8AC3E}">
        <p14:creationId xmlns:p14="http://schemas.microsoft.com/office/powerpoint/2010/main" val="3449314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B9793-EF7E-A1A8-C740-7DA1EE4C6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533"/>
            <a:ext cx="10515600" cy="1219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The </a:t>
            </a:r>
            <a:r>
              <a:rPr lang="en-GB" b="1" dirty="0" err="1"/>
              <a:t>Natomo</a:t>
            </a:r>
            <a:r>
              <a:rPr lang="en-GB" b="1" dirty="0"/>
              <a:t> family from </a:t>
            </a:r>
            <a:r>
              <a:rPr lang="en-GB" b="1" dirty="0" err="1"/>
              <a:t>Kouakourou</a:t>
            </a:r>
            <a:r>
              <a:rPr lang="en-GB" b="1" dirty="0"/>
              <a:t>, Mali, who spend €20 a week on food</a:t>
            </a:r>
          </a:p>
        </p:txBody>
      </p:sp>
    </p:spTree>
    <p:extLst>
      <p:ext uri="{BB962C8B-B14F-4D97-AF65-F5344CB8AC3E}">
        <p14:creationId xmlns:p14="http://schemas.microsoft.com/office/powerpoint/2010/main" val="257797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B9793-EF7E-A1A8-C740-7DA1EE4C6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533"/>
            <a:ext cx="10515600" cy="1219200"/>
          </a:xfrm>
        </p:spPr>
        <p:txBody>
          <a:bodyPr/>
          <a:lstStyle/>
          <a:p>
            <a:pPr marL="0" indent="0">
              <a:buNone/>
            </a:pPr>
            <a:r>
              <a:rPr lang="en-GB" b="1" i="0" dirty="0">
                <a:effectLst/>
                <a:latin typeface="Guardian Text Sans Web"/>
              </a:rPr>
              <a:t>The </a:t>
            </a:r>
            <a:r>
              <a:rPr lang="en-GB" b="1" i="0" dirty="0" err="1">
                <a:effectLst/>
                <a:latin typeface="Guardian Text Sans Web"/>
              </a:rPr>
              <a:t>Revis</a:t>
            </a:r>
            <a:r>
              <a:rPr lang="en-GB" b="1" i="0" dirty="0">
                <a:effectLst/>
                <a:latin typeface="Guardian Text Sans Web"/>
              </a:rPr>
              <a:t> family from Raleigh in North Carolina. Their weekly shopping costs €250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5347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B9793-EF7E-A1A8-C740-7DA1EE4C6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254000"/>
            <a:ext cx="10515600" cy="1219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The </a:t>
            </a:r>
            <a:r>
              <a:rPr lang="en-GB" b="1" dirty="0" err="1"/>
              <a:t>Dudo</a:t>
            </a:r>
            <a:r>
              <a:rPr lang="en-GB" b="1" dirty="0"/>
              <a:t> family in Sarajevo, Bosnia. Their weekly shopping costs €115</a:t>
            </a:r>
          </a:p>
        </p:txBody>
      </p:sp>
    </p:spTree>
    <p:extLst>
      <p:ext uri="{BB962C8B-B14F-4D97-AF65-F5344CB8AC3E}">
        <p14:creationId xmlns:p14="http://schemas.microsoft.com/office/powerpoint/2010/main" val="421350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B9793-EF7E-A1A8-C740-7DA1EE4C6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533"/>
            <a:ext cx="10515600" cy="1219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The </a:t>
            </a:r>
            <a:r>
              <a:rPr lang="en-GB" b="1" dirty="0" err="1"/>
              <a:t>Aymo</a:t>
            </a:r>
            <a:r>
              <a:rPr lang="en-GB" b="1" dirty="0"/>
              <a:t> family of </a:t>
            </a:r>
            <a:r>
              <a:rPr lang="en-GB" b="1" dirty="0" err="1"/>
              <a:t>Tingo</a:t>
            </a:r>
            <a:r>
              <a:rPr lang="en-GB" b="1" dirty="0"/>
              <a:t>, Ecuador, with a week's food that costs €23</a:t>
            </a:r>
          </a:p>
        </p:txBody>
      </p:sp>
    </p:spTree>
    <p:extLst>
      <p:ext uri="{BB962C8B-B14F-4D97-AF65-F5344CB8AC3E}">
        <p14:creationId xmlns:p14="http://schemas.microsoft.com/office/powerpoint/2010/main" val="294355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B9793-EF7E-A1A8-C740-7DA1EE4C6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533"/>
            <a:ext cx="10515600" cy="1219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The </a:t>
            </a:r>
            <a:r>
              <a:rPr lang="en-GB" b="1" dirty="0" err="1"/>
              <a:t>Aboubakar</a:t>
            </a:r>
            <a:r>
              <a:rPr lang="en-GB" b="1" dirty="0"/>
              <a:t> family from Darfur, Sudan, in the </a:t>
            </a:r>
            <a:r>
              <a:rPr lang="en-GB" b="1" dirty="0" err="1"/>
              <a:t>Breidjing</a:t>
            </a:r>
            <a:r>
              <a:rPr lang="en-GB" b="1" dirty="0"/>
              <a:t> refugee camp in Chad. Their weekly food, which feeds six people, costs 0.85c</a:t>
            </a:r>
          </a:p>
        </p:txBody>
      </p:sp>
    </p:spTree>
    <p:extLst>
      <p:ext uri="{BB962C8B-B14F-4D97-AF65-F5344CB8AC3E}">
        <p14:creationId xmlns:p14="http://schemas.microsoft.com/office/powerpoint/2010/main" val="27067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B9793-EF7E-A1A8-C740-7DA1EE4C6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533"/>
            <a:ext cx="10515600" cy="1219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The Melander family from </a:t>
            </a:r>
            <a:r>
              <a:rPr lang="en-GB" b="1" dirty="0" err="1"/>
              <a:t>Bargteheide</a:t>
            </a:r>
            <a:r>
              <a:rPr lang="en-GB" b="1" dirty="0"/>
              <a:t>, Germany, who spend around €380 on a week's worth of food</a:t>
            </a:r>
          </a:p>
        </p:txBody>
      </p:sp>
    </p:spTree>
    <p:extLst>
      <p:ext uri="{BB962C8B-B14F-4D97-AF65-F5344CB8AC3E}">
        <p14:creationId xmlns:p14="http://schemas.microsoft.com/office/powerpoint/2010/main" val="316219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B9793-EF7E-A1A8-C740-7DA1EE4C6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533"/>
            <a:ext cx="10515600" cy="1219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The Madsen family from </a:t>
            </a:r>
            <a:r>
              <a:rPr lang="en-GB" b="1" dirty="0" err="1"/>
              <a:t>Kap</a:t>
            </a:r>
            <a:r>
              <a:rPr lang="en-GB" b="1" dirty="0"/>
              <a:t> Hope village in Greenland with their weekly groceries that cost €190</a:t>
            </a:r>
          </a:p>
        </p:txBody>
      </p:sp>
    </p:spTree>
    <p:extLst>
      <p:ext uri="{BB962C8B-B14F-4D97-AF65-F5344CB8AC3E}">
        <p14:creationId xmlns:p14="http://schemas.microsoft.com/office/powerpoint/2010/main" val="383788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B9793-EF7E-A1A8-C740-7DA1EE4C6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533"/>
            <a:ext cx="10515600" cy="1219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The Matsuda family from Yomitan, Japan, who spend €155 a week on groceries</a:t>
            </a:r>
          </a:p>
        </p:txBody>
      </p:sp>
    </p:spTree>
    <p:extLst>
      <p:ext uri="{BB962C8B-B14F-4D97-AF65-F5344CB8AC3E}">
        <p14:creationId xmlns:p14="http://schemas.microsoft.com/office/powerpoint/2010/main" val="1427892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B9793-EF7E-A1A8-C740-7DA1EE4C6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533"/>
            <a:ext cx="10515600" cy="1219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The Patkar family from Madhya Pradesh in India with a week's worth of food, costing €30</a:t>
            </a:r>
          </a:p>
        </p:txBody>
      </p:sp>
    </p:spTree>
    <p:extLst>
      <p:ext uri="{BB962C8B-B14F-4D97-AF65-F5344CB8AC3E}">
        <p14:creationId xmlns:p14="http://schemas.microsoft.com/office/powerpoint/2010/main" val="661158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222</Words>
  <Application>Microsoft Office PowerPoint</Application>
  <PresentationFormat>Widescreen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Guardian Text Sans Web</vt:lpstr>
      <vt:lpstr>Office Theme</vt:lpstr>
      <vt:lpstr>Food Around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School of Toulouse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Around The World</dc:title>
  <dc:creator>Matthew Podbury</dc:creator>
  <cp:lastModifiedBy>Matthew Podbury</cp:lastModifiedBy>
  <cp:revision>1</cp:revision>
  <dcterms:created xsi:type="dcterms:W3CDTF">2023-11-09T09:36:48Z</dcterms:created>
  <dcterms:modified xsi:type="dcterms:W3CDTF">2023-11-09T09:44:38Z</dcterms:modified>
</cp:coreProperties>
</file>