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8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8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5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8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0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8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2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8000" r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E3D4-FC6B-41E4-9C19-CD2041487DB0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27D7-F333-4B11-B58C-4AC576A2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4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111" y="372533"/>
            <a:ext cx="11480800" cy="1309511"/>
          </a:xfrm>
        </p:spPr>
        <p:txBody>
          <a:bodyPr>
            <a:normAutofit/>
          </a:bodyPr>
          <a:lstStyle/>
          <a:p>
            <a:r>
              <a:rPr lang="fr-FR" dirty="0" err="1" smtClean="0"/>
              <a:t>Energy</a:t>
            </a:r>
            <a:r>
              <a:rPr lang="fr-FR" dirty="0" smtClean="0"/>
              <a:t> Source: x By ****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111" y="1817511"/>
            <a:ext cx="2901245" cy="480131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Photo </a:t>
            </a:r>
            <a:r>
              <a:rPr lang="fr-FR" dirty="0" err="1" smtClean="0"/>
              <a:t>Here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259214"/>
              </p:ext>
            </p:extLst>
          </p:nvPr>
        </p:nvGraphicFramePr>
        <p:xfrm>
          <a:off x="3454400" y="447999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Disadvantages</a:t>
                      </a:r>
                      <a:r>
                        <a:rPr lang="fr-F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88267" y="1817511"/>
            <a:ext cx="8071555" cy="258532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dirty="0" err="1" smtClean="0"/>
              <a:t>Further</a:t>
            </a:r>
            <a:r>
              <a:rPr lang="fr-FR" dirty="0" smtClean="0"/>
              <a:t> Notes &amp; </a:t>
            </a:r>
            <a:r>
              <a:rPr lang="fr-FR" dirty="0" err="1" smtClean="0"/>
              <a:t>Example</a:t>
            </a:r>
            <a:r>
              <a:rPr lang="fr-FR" dirty="0" smtClean="0"/>
              <a:t> Country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5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minute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show how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810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Energy Source: x By ****</vt:lpstr>
      <vt:lpstr>1 minute diagram to show how it works… </vt:lpstr>
    </vt:vector>
  </TitlesOfParts>
  <Company>International School Of Toulouse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Source: x By ****</dc:title>
  <dc:creator>Matthew Podbury</dc:creator>
  <cp:lastModifiedBy>Matthew Podbury</cp:lastModifiedBy>
  <cp:revision>1</cp:revision>
  <dcterms:created xsi:type="dcterms:W3CDTF">2014-02-24T07:02:34Z</dcterms:created>
  <dcterms:modified xsi:type="dcterms:W3CDTF">2014-02-24T07:36:40Z</dcterms:modified>
</cp:coreProperties>
</file>