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24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7183-2FE3-4BE5-80E8-8615272022F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F355-3572-4F7D-A0AA-501152B70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2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7183-2FE3-4BE5-80E8-8615272022F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F355-3572-4F7D-A0AA-501152B70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1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7183-2FE3-4BE5-80E8-8615272022F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F355-3572-4F7D-A0AA-501152B70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9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7183-2FE3-4BE5-80E8-8615272022F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F355-3572-4F7D-A0AA-501152B70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6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7183-2FE3-4BE5-80E8-8615272022F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F355-3572-4F7D-A0AA-501152B70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0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7183-2FE3-4BE5-80E8-8615272022F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F355-3572-4F7D-A0AA-501152B70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8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7183-2FE3-4BE5-80E8-8615272022F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F355-3572-4F7D-A0AA-501152B70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6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7183-2FE3-4BE5-80E8-8615272022F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F355-3572-4F7D-A0AA-501152B70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6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7183-2FE3-4BE5-80E8-8615272022F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F355-3572-4F7D-A0AA-501152B70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8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7183-2FE3-4BE5-80E8-8615272022F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F355-3572-4F7D-A0AA-501152B70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9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7183-2FE3-4BE5-80E8-8615272022F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F355-3572-4F7D-A0AA-501152B70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3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47183-2FE3-4BE5-80E8-8615272022F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5F355-3572-4F7D-A0AA-501152B70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4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9888"/>
            <a:ext cx="9144000" cy="505178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What</a:t>
            </a:r>
            <a:r>
              <a:rPr lang="fr-FR" dirty="0" smtClean="0"/>
              <a:t> &amp; </a:t>
            </a:r>
            <a:r>
              <a:rPr lang="fr-FR" dirty="0" err="1" smtClean="0"/>
              <a:t>Where</a:t>
            </a:r>
            <a:r>
              <a:rPr lang="fr-FR" dirty="0" smtClean="0"/>
              <a:t> Is This Place?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311"/>
            <a:ext cx="12299246" cy="614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4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 &amp; Where Is This Place? </vt:lpstr>
    </vt:vector>
  </TitlesOfParts>
  <Company>International School Of Toulouse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&amp; Where Is This Place? </dc:title>
  <dc:creator>Matthew Podbury</dc:creator>
  <cp:lastModifiedBy>Matthew Podbury</cp:lastModifiedBy>
  <cp:revision>1</cp:revision>
  <dcterms:created xsi:type="dcterms:W3CDTF">2014-03-18T10:27:36Z</dcterms:created>
  <dcterms:modified xsi:type="dcterms:W3CDTF">2014-03-18T10:28:04Z</dcterms:modified>
</cp:coreProperties>
</file>