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557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7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92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02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63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32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561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47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1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53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621A-A7C9-4B4D-98D7-F2AE18B89251}" type="datetimeFigureOut">
              <a:rPr lang="fr-FR" smtClean="0"/>
              <a:t>22/06/2012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D4571-C845-42DE-94DB-56AD5E34610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06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6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2012-06-22T12:37:17Z</dcterms:created>
  <dcterms:modified xsi:type="dcterms:W3CDTF">2012-06-22T12:37:47Z</dcterms:modified>
</cp:coreProperties>
</file>