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66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2894-A50E-4B6C-872F-8EFAE9327978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7C9C-EA72-440B-8608-4AA5AACF70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791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2894-A50E-4B6C-872F-8EFAE9327978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7C9C-EA72-440B-8608-4AA5AACF70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3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2894-A50E-4B6C-872F-8EFAE9327978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7C9C-EA72-440B-8608-4AA5AACF70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74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2894-A50E-4B6C-872F-8EFAE9327978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7C9C-EA72-440B-8608-4AA5AACF70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13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2894-A50E-4B6C-872F-8EFAE9327978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7C9C-EA72-440B-8608-4AA5AACF70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76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2894-A50E-4B6C-872F-8EFAE9327978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7C9C-EA72-440B-8608-4AA5AACF70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26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2894-A50E-4B6C-872F-8EFAE9327978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7C9C-EA72-440B-8608-4AA5AACF70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197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2894-A50E-4B6C-872F-8EFAE9327978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7C9C-EA72-440B-8608-4AA5AACF70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77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2894-A50E-4B6C-872F-8EFAE9327978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7C9C-EA72-440B-8608-4AA5AACF70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27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2894-A50E-4B6C-872F-8EFAE9327978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7C9C-EA72-440B-8608-4AA5AACF70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4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2894-A50E-4B6C-872F-8EFAE9327978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97C9C-EA72-440B-8608-4AA5AACF70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38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E2894-A50E-4B6C-872F-8EFAE9327978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97C9C-EA72-440B-8608-4AA5AACF70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95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1745" y="648537"/>
            <a:ext cx="4308764" cy="98907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TOKOGRAPHY </a:t>
            </a:r>
            <a:r>
              <a:rPr lang="fr-FR" dirty="0" err="1" smtClean="0"/>
              <a:t>Lesson</a:t>
            </a:r>
            <a:r>
              <a:rPr lang="fr-FR" dirty="0" smtClean="0"/>
              <a:t> 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1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2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9138" y="616122"/>
            <a:ext cx="4928984" cy="369673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45" y="4741883"/>
            <a:ext cx="3871711" cy="21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53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45" y="4741883"/>
            <a:ext cx="3871711" cy="21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61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45" y="4741883"/>
            <a:ext cx="3871711" cy="21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96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45" y="4741883"/>
            <a:ext cx="3871711" cy="21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36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52313" cy="6864235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45" y="4741883"/>
            <a:ext cx="3871711" cy="21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7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9522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news came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2015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://www.geographypods.com/uploads/7/6/2/2/7622863/913492040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0" y="933541"/>
            <a:ext cx="11600748" cy="580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92680" y="5419898"/>
            <a:ext cx="896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map </a:t>
            </a:r>
            <a:r>
              <a:rPr lang="en-GB" dirty="0" smtClean="0"/>
              <a:t>above </a:t>
            </a:r>
            <a:r>
              <a:rPr lang="en-GB" dirty="0"/>
              <a:t>shows the overall geography of 2015’s news stories, placing a dot at each location on earth mentioned in at least one story of the year. Keep in mind that these are not just </a:t>
            </a:r>
            <a:r>
              <a:rPr lang="en-GB" dirty="0" err="1"/>
              <a:t>byline</a:t>
            </a:r>
            <a:r>
              <a:rPr lang="en-GB" dirty="0"/>
              <a:t> locations, these reflect every single mention of a location across the entire body of each of those 200 million articles.</a:t>
            </a:r>
          </a:p>
        </p:txBody>
      </p:sp>
    </p:spTree>
    <p:extLst>
      <p:ext uri="{BB962C8B-B14F-4D97-AF65-F5344CB8AC3E}">
        <p14:creationId xmlns:p14="http://schemas.microsoft.com/office/powerpoint/2010/main" val="1895101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938" cy="6876704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14" y="4741883"/>
            <a:ext cx="3871711" cy="21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9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52313" cy="6864235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45" y="4741883"/>
            <a:ext cx="3871711" cy="21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58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484" y="323244"/>
            <a:ext cx="3646516" cy="273488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45" y="4741883"/>
            <a:ext cx="3871711" cy="21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61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7255" y="574964"/>
            <a:ext cx="4599709" cy="344978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45" y="4741883"/>
            <a:ext cx="3871711" cy="21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20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45" y="4741883"/>
            <a:ext cx="3871711" cy="21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00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45" y="4741883"/>
            <a:ext cx="3871711" cy="21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72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68" y="0"/>
            <a:ext cx="3635432" cy="272657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45" y="4741883"/>
            <a:ext cx="3871711" cy="21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14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71</Words>
  <Application>Microsoft Office PowerPoint</Application>
  <PresentationFormat>Widescreen</PresentationFormat>
  <Paragraphs>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TOKOGRAPHY Lesson 2</vt:lpstr>
      <vt:lpstr>Where our news came from in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International School Of Toulouse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Podbury</dc:creator>
  <cp:lastModifiedBy>Matthew Podbury</cp:lastModifiedBy>
  <cp:revision>3</cp:revision>
  <dcterms:created xsi:type="dcterms:W3CDTF">2017-06-20T12:44:49Z</dcterms:created>
  <dcterms:modified xsi:type="dcterms:W3CDTF">2017-06-20T13:05:15Z</dcterms:modified>
</cp:coreProperties>
</file>