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odbury" userId="9903e979-d4a5-47a4-a805-8efd697e2e6e" providerId="ADAL" clId="{9DFDF537-8F8C-4766-A156-1B921E8E7284}"/>
    <pc:docChg chg="addSld modSld">
      <pc:chgData name="Matthew Podbury" userId="9903e979-d4a5-47a4-a805-8efd697e2e6e" providerId="ADAL" clId="{9DFDF537-8F8C-4766-A156-1B921E8E7284}" dt="2023-10-10T06:16:44.150" v="35" actId="20577"/>
      <pc:docMkLst>
        <pc:docMk/>
      </pc:docMkLst>
      <pc:sldChg chg="modSp mod">
        <pc:chgData name="Matthew Podbury" userId="9903e979-d4a5-47a4-a805-8efd697e2e6e" providerId="ADAL" clId="{9DFDF537-8F8C-4766-A156-1B921E8E7284}" dt="2023-10-10T06:16:44.150" v="35" actId="20577"/>
        <pc:sldMkLst>
          <pc:docMk/>
          <pc:sldMk cId="4173407266" sldId="257"/>
        </pc:sldMkLst>
        <pc:spChg chg="mod">
          <ac:chgData name="Matthew Podbury" userId="9903e979-d4a5-47a4-a805-8efd697e2e6e" providerId="ADAL" clId="{9DFDF537-8F8C-4766-A156-1B921E8E7284}" dt="2023-10-10T06:16:44.150" v="35" actId="20577"/>
          <ac:spMkLst>
            <pc:docMk/>
            <pc:sldMk cId="4173407266" sldId="257"/>
            <ac:spMk id="3" creationId="{CBC736AD-6CD9-5D4B-A562-F9E8EB911D42}"/>
          </ac:spMkLst>
        </pc:spChg>
      </pc:sldChg>
      <pc:sldChg chg="modSp new mod">
        <pc:chgData name="Matthew Podbury" userId="9903e979-d4a5-47a4-a805-8efd697e2e6e" providerId="ADAL" clId="{9DFDF537-8F8C-4766-A156-1B921E8E7284}" dt="2023-10-10T06:16:25.989" v="11" actId="20577"/>
        <pc:sldMkLst>
          <pc:docMk/>
          <pc:sldMk cId="1212815161" sldId="266"/>
        </pc:sldMkLst>
        <pc:spChg chg="mod">
          <ac:chgData name="Matthew Podbury" userId="9903e979-d4a5-47a4-a805-8efd697e2e6e" providerId="ADAL" clId="{9DFDF537-8F8C-4766-A156-1B921E8E7284}" dt="2023-10-10T06:16:25.989" v="11" actId="20577"/>
          <ac:spMkLst>
            <pc:docMk/>
            <pc:sldMk cId="1212815161" sldId="266"/>
            <ac:spMk id="2" creationId="{194E89B7-5A06-9A0F-AF71-1B695C5B6857}"/>
          </ac:spMkLst>
        </pc:spChg>
      </pc:sldChg>
      <pc:sldChg chg="modSp new mod">
        <pc:chgData name="Matthew Podbury" userId="9903e979-d4a5-47a4-a805-8efd697e2e6e" providerId="ADAL" clId="{9DFDF537-8F8C-4766-A156-1B921E8E7284}" dt="2023-10-10T06:16:32.026" v="23" actId="20577"/>
        <pc:sldMkLst>
          <pc:docMk/>
          <pc:sldMk cId="717331726" sldId="267"/>
        </pc:sldMkLst>
        <pc:spChg chg="mod">
          <ac:chgData name="Matthew Podbury" userId="9903e979-d4a5-47a4-a805-8efd697e2e6e" providerId="ADAL" clId="{9DFDF537-8F8C-4766-A156-1B921E8E7284}" dt="2023-10-10T06:16:32.026" v="23" actId="20577"/>
          <ac:spMkLst>
            <pc:docMk/>
            <pc:sldMk cId="717331726" sldId="267"/>
            <ac:spMk id="2" creationId="{3FA78BDB-16D5-A444-9931-F494FEE4756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9B02E-A31D-F109-5A3C-E0B148C3F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26666-6120-E731-1530-4212E02E5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C9A90-DE28-17A9-4B2E-DEFDD0D47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8D0-1A30-44C2-B68C-B625C46C79A5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03268-BFFC-C1A5-93E4-609FC47C8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C50E3-1136-9FF2-AAFC-2387BE7A7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BCD-D664-4B21-A0A2-518690B8B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68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C7F8B-8975-F11C-ECDC-A53B0CE14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C07E81-530E-7A6D-7A98-CC58A1838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28CC0-4A25-ED1D-09DF-38AA2B472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8D0-1A30-44C2-B68C-B625C46C79A5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8132E-2B2F-3EBE-6D3B-0A5DE9EFF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F72D9-167B-4F3F-8DBB-0858F55E9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BCD-D664-4B21-A0A2-518690B8B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30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4616C5-A828-4B23-2B74-D90D8088F8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11C52B-33F5-2ABB-9207-45B6AF4F9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CA63D-0ACC-7128-7EC6-C960BAFB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8D0-1A30-44C2-B68C-B625C46C79A5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C9731-D70C-3F81-247A-2ABE9EAF5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B4B2E-8587-7ED5-3D57-ED166480F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BCD-D664-4B21-A0A2-518690B8B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14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D954B-231B-8969-6FC4-74999E13C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26994-06A3-7F51-1561-9F1578F34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F2DDE-4180-25B5-DC4D-66780A9C7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8D0-1A30-44C2-B68C-B625C46C79A5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0339F-5D65-EF44-0935-8520D1095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44844-F84B-C7A0-8548-E21318DD9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BCD-D664-4B21-A0A2-518690B8B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7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1642F-2ED6-B27A-209E-9F297B156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53F5D-D06C-89DC-12AD-75F12AD23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2DD76-56FC-1769-B1CD-5CC1B7750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8D0-1A30-44C2-B68C-B625C46C79A5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C210F-CDC5-3987-E15A-172BC52C4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A8011-145E-AF23-9C9F-6613120F3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BCD-D664-4B21-A0A2-518690B8B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20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15F7E-B859-A8F0-2168-1970795B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06BE0-93FD-74EB-9DB3-12D4CD74E4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D929F-A8DB-0972-43D5-605BD6CAE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173EB-80DF-5573-CA0B-CE333B93F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8D0-1A30-44C2-B68C-B625C46C79A5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1F0C95-6580-7547-49F6-29A5229A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35FCD-BADF-3AC3-03D6-BAD46230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BCD-D664-4B21-A0A2-518690B8B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09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65222-9422-6531-27E8-8F0BB6183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EC5DC-ED22-BA30-F9F1-E68B00AE7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479F67-BB15-3182-0B26-BE09C75E8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4A8ECE-4C11-59E5-B736-BA733591E2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A447AE-0E78-AA81-B26C-4829812CEA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9C6702-42D5-AD34-995D-9383DF2A8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8D0-1A30-44C2-B68C-B625C46C79A5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065DB3-2DF7-9091-F0D1-CAA027474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41A9F2-CF96-F64D-78EE-D1400A812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BCD-D664-4B21-A0A2-518690B8B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92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2D3D3-2CDF-70CF-AA06-B84A9DA85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3038ED-1358-E9F0-8EAE-A179CEFF9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8D0-1A30-44C2-B68C-B625C46C79A5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A03A1-C7D4-AC99-FB65-1FE208F87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EC84D4-1B5F-CA62-B8FB-BB7E05897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BCD-D664-4B21-A0A2-518690B8B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33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B9351B-3882-BCED-DB91-A1FB2A8A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8D0-1A30-44C2-B68C-B625C46C79A5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11B5F2-2A1A-2FD7-F54B-D82F159CC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8D480-9C5F-FFFD-5AFA-CB27EEF05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BCD-D664-4B21-A0A2-518690B8B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19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F8C69-3C36-CD35-1771-1948E9511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BBD95-C334-E4D6-8E5B-0E1E8BEDF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1CDA0C-204E-222A-1FE2-EAB8C08A9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D3A8CE-5D3F-D269-07C7-A42E711FB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8D0-1A30-44C2-B68C-B625C46C79A5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A3172-A8C4-370F-7A00-2C8AB18A4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F46BA-4050-EEC9-298B-EE736E41D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BCD-D664-4B21-A0A2-518690B8B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15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B5F8B-A8DF-B880-6D9D-4CB2BCE2C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23E7C9-02AB-D1D0-DEBA-ACD09DA6F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EAA76D-420F-2787-D5FD-8B991B561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8C3B3-FE1B-1A7A-2979-03663C907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8F8D0-1A30-44C2-B68C-B625C46C79A5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C9FE5-707D-2DCD-A581-1F31758A2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C83672-C0CE-22B0-8A4F-026DE7133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5BCD-D664-4B21-A0A2-518690B8B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60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32B7D1-3A5D-89F0-5C16-96FB56DF5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AF812-6DC5-EBDE-7D6A-34CE769F8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CFFAD-4B7B-E0FF-06B9-ABCF2EF5DC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8F8D0-1A30-44C2-B68C-B625C46C79A5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7545A-7EAC-E5C3-9759-234872085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F78C5-6BD8-33B2-5BA1-B21921413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65BCD-D664-4B21-A0A2-518690B8B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54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World map with flight paths">
            <a:extLst>
              <a:ext uri="{FF2B5EF4-FFF2-40B4-BE49-F238E27FC236}">
                <a16:creationId xmlns:a16="http://schemas.microsoft.com/office/drawing/2014/main" id="{4FE76E80-93D1-31ED-AA02-6317020919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732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D497D8-6BCB-1EBA-6EF3-E10579D61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r-FR" sz="4800">
                <a:solidFill>
                  <a:schemeClr val="bg1"/>
                </a:solidFill>
              </a:rPr>
              <a:t>A Geography presentation on _____</a:t>
            </a:r>
            <a:endParaRPr lang="en-GB" sz="48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F2CEE2-DC28-E700-62A0-76CC6AA6D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fr-FR" sz="500">
                <a:solidFill>
                  <a:schemeClr val="bg1"/>
                </a:solidFill>
              </a:rPr>
              <a:t>By</a:t>
            </a:r>
          </a:p>
          <a:p>
            <a:pPr algn="l"/>
            <a:endParaRPr lang="fr-FR" sz="500">
              <a:solidFill>
                <a:schemeClr val="bg1"/>
              </a:solidFill>
            </a:endParaRPr>
          </a:p>
          <a:p>
            <a:pPr algn="l"/>
            <a:endParaRPr lang="fr-FR" sz="500">
              <a:solidFill>
                <a:schemeClr val="bg1"/>
              </a:solidFill>
            </a:endParaRPr>
          </a:p>
          <a:p>
            <a:pPr algn="l"/>
            <a:endParaRPr lang="fr-FR" sz="500">
              <a:solidFill>
                <a:schemeClr val="bg1"/>
              </a:solidFill>
            </a:endParaRPr>
          </a:p>
          <a:p>
            <a:pPr algn="l"/>
            <a:endParaRPr lang="fr-FR" sz="500">
              <a:solidFill>
                <a:schemeClr val="bg1"/>
              </a:solidFill>
            </a:endParaRPr>
          </a:p>
          <a:p>
            <a:pPr algn="l"/>
            <a:endParaRPr lang="fr-FR" sz="500">
              <a:solidFill>
                <a:schemeClr val="bg1"/>
              </a:solidFill>
            </a:endParaRPr>
          </a:p>
          <a:p>
            <a:pPr algn="l"/>
            <a:r>
              <a:rPr lang="fr-FR" sz="500">
                <a:solidFill>
                  <a:schemeClr val="bg1"/>
                </a:solidFill>
              </a:rPr>
              <a:t>Image here</a:t>
            </a:r>
          </a:p>
          <a:p>
            <a:pPr algn="l"/>
            <a:endParaRPr lang="fr-FR" sz="500">
              <a:solidFill>
                <a:schemeClr val="bg1"/>
              </a:solidFill>
            </a:endParaRPr>
          </a:p>
          <a:p>
            <a:pPr algn="l"/>
            <a:endParaRPr lang="fr-FR" sz="500">
              <a:solidFill>
                <a:schemeClr val="bg1"/>
              </a:solidFill>
            </a:endParaRPr>
          </a:p>
          <a:p>
            <a:pPr algn="l"/>
            <a:endParaRPr lang="fr-FR" sz="500">
              <a:solidFill>
                <a:schemeClr val="bg1"/>
              </a:solidFill>
            </a:endParaRPr>
          </a:p>
          <a:p>
            <a:pPr algn="l"/>
            <a:endParaRPr lang="fr-FR" sz="500">
              <a:solidFill>
                <a:schemeClr val="bg1"/>
              </a:solidFill>
            </a:endParaRPr>
          </a:p>
          <a:p>
            <a:pPr algn="l"/>
            <a:r>
              <a:rPr lang="fr-FR" sz="500">
                <a:solidFill>
                  <a:schemeClr val="bg1"/>
                </a:solidFill>
              </a:rPr>
              <a:t> </a:t>
            </a:r>
            <a:endParaRPr lang="en-GB" sz="50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9888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7FAF7-A06F-F5E6-BF87-5BF48B575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Breaking the </a:t>
            </a:r>
            <a:r>
              <a:rPr lang="fr-FR" dirty="0" err="1"/>
              <a:t>stereotype</a:t>
            </a:r>
            <a:r>
              <a:rPr lang="fr-FR" dirty="0"/>
              <a:t>.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36D59-14AF-8822-371F-CA1FBFC79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Example of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many</a:t>
            </a:r>
            <a:r>
              <a:rPr lang="fr-FR" dirty="0"/>
              <a:t> people </a:t>
            </a:r>
            <a:r>
              <a:rPr lang="fr-FR" dirty="0" err="1"/>
              <a:t>don’t</a:t>
            </a:r>
            <a:r>
              <a:rPr lang="fr-FR" dirty="0"/>
              <a:t> </a:t>
            </a:r>
            <a:r>
              <a:rPr lang="fr-FR" dirty="0" err="1"/>
              <a:t>associate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a country of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of </a:t>
            </a:r>
            <a:r>
              <a:rPr lang="fr-FR" dirty="0" err="1"/>
              <a:t>development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63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E89B7-5A06-9A0F-AF71-1B695C5B6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Questions?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CD9F6-B70B-0A4C-0F7D-0F6A8A1DA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815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BDB-16D5-A444-9931-F494FEE4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References</a:t>
            </a:r>
            <a:r>
              <a:rPr lang="fr-FR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FA901-4301-297D-FD6D-A3634A19C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331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B0626-C7A3-8194-CCFB-2FAAC23FC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Location of ______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736AD-6CD9-5D4B-A562-F9E8EB911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Map</a:t>
            </a:r>
            <a:r>
              <a:rPr lang="fr-FR" dirty="0"/>
              <a:t> </a:t>
            </a:r>
            <a:r>
              <a:rPr lang="fr-FR" dirty="0" err="1"/>
              <a:t>here</a:t>
            </a:r>
            <a:r>
              <a:rPr lang="fr-FR" dirty="0"/>
              <a:t> and </a:t>
            </a:r>
            <a:r>
              <a:rPr lang="fr-FR" dirty="0" err="1"/>
              <a:t>written</a:t>
            </a:r>
            <a:r>
              <a:rPr lang="fr-FR" dirty="0"/>
              <a:t> description </a:t>
            </a:r>
            <a:r>
              <a:rPr lang="fr-FR"/>
              <a:t>of location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407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5AAE4-A774-5369-DF43-B1EFCF8CF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</a:t>
            </a:r>
            <a:r>
              <a:rPr lang="fr-FR" dirty="0" err="1"/>
              <a:t>selection</a:t>
            </a:r>
            <a:r>
              <a:rPr lang="fr-FR" dirty="0"/>
              <a:t> of photos to show </a:t>
            </a:r>
            <a:r>
              <a:rPr lang="fr-FR" dirty="0" err="1"/>
              <a:t>daily</a:t>
            </a:r>
            <a:r>
              <a:rPr lang="fr-FR" dirty="0"/>
              <a:t> life in ____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DAFA0-1637-0641-B6DC-6140BBAC0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Perhaps</a:t>
            </a:r>
            <a:r>
              <a:rPr lang="fr-FR" dirty="0"/>
              <a:t> </a:t>
            </a:r>
            <a:r>
              <a:rPr lang="fr-FR" dirty="0" err="1"/>
              <a:t>housing</a:t>
            </a:r>
            <a:r>
              <a:rPr lang="fr-FR" dirty="0"/>
              <a:t>, </a:t>
            </a:r>
            <a:r>
              <a:rPr lang="fr-FR" dirty="0" err="1"/>
              <a:t>food</a:t>
            </a:r>
            <a:r>
              <a:rPr lang="fr-FR" dirty="0"/>
              <a:t>, capital city, </a:t>
            </a:r>
            <a:r>
              <a:rPr lang="fr-FR" dirty="0" err="1"/>
              <a:t>leisure</a:t>
            </a:r>
            <a:r>
              <a:rPr lang="fr-FR" dirty="0"/>
              <a:t>, sports, </a:t>
            </a:r>
            <a:r>
              <a:rPr lang="fr-FR" dirty="0" err="1"/>
              <a:t>families</a:t>
            </a:r>
            <a:r>
              <a:rPr lang="fr-FR" dirty="0"/>
              <a:t> </a:t>
            </a:r>
          </a:p>
          <a:p>
            <a:r>
              <a:rPr lang="fr-FR" dirty="0"/>
              <a:t>Don’t </a:t>
            </a:r>
            <a:r>
              <a:rPr lang="fr-FR" dirty="0" err="1"/>
              <a:t>forget</a:t>
            </a:r>
            <a:r>
              <a:rPr lang="fr-FR" dirty="0"/>
              <a:t> to </a:t>
            </a:r>
            <a:r>
              <a:rPr lang="fr-FR" dirty="0" err="1"/>
              <a:t>reference</a:t>
            </a:r>
            <a:r>
              <a:rPr lang="fr-FR" dirty="0"/>
              <a:t> the photos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15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EA35A-6101-808A-0984-E3FF05792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Charts to show the </a:t>
            </a:r>
            <a:r>
              <a:rPr lang="fr-FR" dirty="0" err="1"/>
              <a:t>birth</a:t>
            </a:r>
            <a:r>
              <a:rPr lang="fr-FR" dirty="0"/>
              <a:t> rate and </a:t>
            </a:r>
            <a:r>
              <a:rPr lang="fr-FR" dirty="0" err="1"/>
              <a:t>death</a:t>
            </a:r>
            <a:r>
              <a:rPr lang="fr-FR" dirty="0"/>
              <a:t> rates of ___________ over time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45698-D8D6-6941-188E-3AE35B668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Comment on </a:t>
            </a:r>
            <a:r>
              <a:rPr lang="fr-FR" dirty="0" err="1"/>
              <a:t>what</a:t>
            </a:r>
            <a:r>
              <a:rPr lang="fr-FR" dirty="0"/>
              <a:t> the graphs show.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03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E895-9E83-BD4A-168D-BD94AEF52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Chart to show the </a:t>
            </a:r>
            <a:r>
              <a:rPr lang="fr-FR" dirty="0" err="1"/>
              <a:t>literacy</a:t>
            </a:r>
            <a:r>
              <a:rPr lang="fr-FR" dirty="0"/>
              <a:t> rate (if possible) of ______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14C45-C2C2-5FAA-65C3-6FD12C61A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Comment on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shows and </a:t>
            </a:r>
            <a:r>
              <a:rPr lang="fr-FR" dirty="0" err="1"/>
              <a:t>link</a:t>
            </a:r>
            <a:r>
              <a:rPr lang="fr-FR" dirty="0"/>
              <a:t> to </a:t>
            </a:r>
            <a:r>
              <a:rPr lang="fr-FR" dirty="0" err="1"/>
              <a:t>child</a:t>
            </a:r>
            <a:r>
              <a:rPr lang="fr-FR" dirty="0"/>
              <a:t> </a:t>
            </a:r>
            <a:r>
              <a:rPr lang="fr-FR" dirty="0" err="1"/>
              <a:t>education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003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C25AE-BA74-A24D-F671-88A3FEC39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Other</a:t>
            </a:r>
            <a:r>
              <a:rPr lang="fr-FR" dirty="0"/>
              <a:t> indexes of </a:t>
            </a:r>
            <a:r>
              <a:rPr lang="fr-FR" dirty="0" err="1"/>
              <a:t>development</a:t>
            </a:r>
            <a:r>
              <a:rPr lang="fr-FR" dirty="0"/>
              <a:t> e.g. </a:t>
            </a:r>
            <a:r>
              <a:rPr lang="fr-FR" dirty="0" err="1"/>
              <a:t>gender</a:t>
            </a:r>
            <a:r>
              <a:rPr lang="fr-FR" dirty="0"/>
              <a:t> </a:t>
            </a:r>
            <a:r>
              <a:rPr lang="fr-FR" dirty="0" err="1"/>
              <a:t>equality</a:t>
            </a:r>
            <a:r>
              <a:rPr lang="fr-FR" dirty="0"/>
              <a:t> / </a:t>
            </a:r>
            <a:r>
              <a:rPr lang="fr-FR" dirty="0" err="1"/>
              <a:t>happiness</a:t>
            </a:r>
            <a:r>
              <a:rPr lang="fr-FR" dirty="0"/>
              <a:t> index.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5B419-CBA1-A5D8-0690-FC767527F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Explain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show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806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65303-2F40-903B-A28A-1179BF86E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HDI chart for _____________ over time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9FA8F-E5A0-E2E9-7D2F-67DEC5D05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Explain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shows</a:t>
            </a:r>
          </a:p>
        </p:txBody>
      </p:sp>
    </p:spTree>
    <p:extLst>
      <p:ext uri="{BB962C8B-B14F-4D97-AF65-F5344CB8AC3E}">
        <p14:creationId xmlns:p14="http://schemas.microsoft.com/office/powerpoint/2010/main" val="3405150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EB4C4-AB6A-2C17-9F33-8D5BB8A3D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Hazards</a:t>
            </a:r>
            <a:r>
              <a:rPr lang="fr-FR" dirty="0"/>
              <a:t> in the country….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02671-4593-E278-EAAE-1CDC119E7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Earthquakes</a:t>
            </a:r>
            <a:r>
              <a:rPr lang="fr-FR" dirty="0"/>
              <a:t>, </a:t>
            </a:r>
            <a:r>
              <a:rPr lang="fr-FR" dirty="0" err="1"/>
              <a:t>volcanoes</a:t>
            </a:r>
            <a:r>
              <a:rPr lang="fr-FR" dirty="0"/>
              <a:t>, </a:t>
            </a:r>
            <a:r>
              <a:rPr lang="fr-FR" dirty="0" err="1"/>
              <a:t>landslides</a:t>
            </a:r>
            <a:r>
              <a:rPr lang="fr-FR" dirty="0"/>
              <a:t>, avalanches, </a:t>
            </a:r>
            <a:r>
              <a:rPr lang="fr-FR" dirty="0" err="1"/>
              <a:t>drought</a:t>
            </a:r>
            <a:r>
              <a:rPr lang="fr-FR" dirty="0"/>
              <a:t>, </a:t>
            </a:r>
            <a:r>
              <a:rPr lang="fr-FR" dirty="0" err="1"/>
              <a:t>pests</a:t>
            </a:r>
            <a:r>
              <a:rPr lang="fr-FR" dirty="0"/>
              <a:t> etc.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33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E8C6-A135-E914-1E98-9B700CDD3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How has COVID / </a:t>
            </a:r>
            <a:r>
              <a:rPr lang="fr-FR" dirty="0" err="1"/>
              <a:t>war</a:t>
            </a:r>
            <a:r>
              <a:rPr lang="fr-FR" dirty="0"/>
              <a:t> in Ukraine </a:t>
            </a:r>
            <a:r>
              <a:rPr lang="fr-FR" dirty="0" err="1"/>
              <a:t>impacted</a:t>
            </a:r>
            <a:r>
              <a:rPr lang="fr-FR" dirty="0"/>
              <a:t> ________ ?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59A31-2582-7831-39E9-BEC61A951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Think</a:t>
            </a:r>
            <a:r>
              <a:rPr lang="fr-FR" dirty="0"/>
              <a:t> about vaccinations, </a:t>
            </a:r>
            <a:r>
              <a:rPr lang="fr-FR" dirty="0" err="1"/>
              <a:t>food</a:t>
            </a:r>
            <a:r>
              <a:rPr lang="fr-FR" dirty="0"/>
              <a:t> supplies etc.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535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176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 Geography presentation on _____</vt:lpstr>
      <vt:lpstr>Location of ______</vt:lpstr>
      <vt:lpstr>A selection of photos to show daily life in ____</vt:lpstr>
      <vt:lpstr>Charts to show the birth rate and death rates of ___________ over time </vt:lpstr>
      <vt:lpstr>Chart to show the literacy rate (if possible) of ______</vt:lpstr>
      <vt:lpstr>Other indexes of development e.g. gender equality / happiness index. </vt:lpstr>
      <vt:lpstr>HDI chart for _____________ over time</vt:lpstr>
      <vt:lpstr>Hazards in the country…. </vt:lpstr>
      <vt:lpstr>How has COVID / war in Ukraine impacted ________ ? </vt:lpstr>
      <vt:lpstr>Breaking the stereotype. </vt:lpstr>
      <vt:lpstr>Questions? </vt:lpstr>
      <vt:lpstr>References </vt:lpstr>
    </vt:vector>
  </TitlesOfParts>
  <Company>International School of Toulouse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Geography presentation on _____</dc:title>
  <dc:creator>Matthew Podbury</dc:creator>
  <cp:lastModifiedBy>Matthew Podbury</cp:lastModifiedBy>
  <cp:revision>1</cp:revision>
  <dcterms:created xsi:type="dcterms:W3CDTF">2023-10-10T06:09:05Z</dcterms:created>
  <dcterms:modified xsi:type="dcterms:W3CDTF">2023-10-10T06:16:45Z</dcterms:modified>
</cp:coreProperties>
</file>