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ms-office.activeX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activeX/activeX1.xml" ContentType="application/vnd.ms-office.activeX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ADB99-4167-44B1-8F30-1CF42918566B}" type="datetimeFigureOut">
              <a:rPr lang="fr-FR" smtClean="0"/>
              <a:pPr/>
              <a:t>11/04/2011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E2252-0D94-480B-A3A7-A20039AFAB1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ADB99-4167-44B1-8F30-1CF42918566B}" type="datetimeFigureOut">
              <a:rPr lang="fr-FR" smtClean="0"/>
              <a:pPr/>
              <a:t>11/04/2011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E2252-0D94-480B-A3A7-A20039AFAB1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ADB99-4167-44B1-8F30-1CF42918566B}" type="datetimeFigureOut">
              <a:rPr lang="fr-FR" smtClean="0"/>
              <a:pPr/>
              <a:t>11/04/2011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E2252-0D94-480B-A3A7-A20039AFAB1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ADB99-4167-44B1-8F30-1CF42918566B}" type="datetimeFigureOut">
              <a:rPr lang="fr-FR" smtClean="0"/>
              <a:pPr/>
              <a:t>11/04/2011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E2252-0D94-480B-A3A7-A20039AFAB1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ADB99-4167-44B1-8F30-1CF42918566B}" type="datetimeFigureOut">
              <a:rPr lang="fr-FR" smtClean="0"/>
              <a:pPr/>
              <a:t>11/04/2011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E2252-0D94-480B-A3A7-A20039AFAB1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ADB99-4167-44B1-8F30-1CF42918566B}" type="datetimeFigureOut">
              <a:rPr lang="fr-FR" smtClean="0"/>
              <a:pPr/>
              <a:t>11/04/2011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E2252-0D94-480B-A3A7-A20039AFAB1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ADB99-4167-44B1-8F30-1CF42918566B}" type="datetimeFigureOut">
              <a:rPr lang="fr-FR" smtClean="0"/>
              <a:pPr/>
              <a:t>11/04/2011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E2252-0D94-480B-A3A7-A20039AFAB1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ADB99-4167-44B1-8F30-1CF42918566B}" type="datetimeFigureOut">
              <a:rPr lang="fr-FR" smtClean="0"/>
              <a:pPr/>
              <a:t>11/04/2011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E2252-0D94-480B-A3A7-A20039AFAB1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ADB99-4167-44B1-8F30-1CF42918566B}" type="datetimeFigureOut">
              <a:rPr lang="fr-FR" smtClean="0"/>
              <a:pPr/>
              <a:t>11/04/2011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E2252-0D94-480B-A3A7-A20039AFAB1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ADB99-4167-44B1-8F30-1CF42918566B}" type="datetimeFigureOut">
              <a:rPr lang="fr-FR" smtClean="0"/>
              <a:pPr/>
              <a:t>11/04/2011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E2252-0D94-480B-A3A7-A20039AFAB1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ADB99-4167-44B1-8F30-1CF42918566B}" type="datetimeFigureOut">
              <a:rPr lang="fr-FR" smtClean="0"/>
              <a:pPr/>
              <a:t>11/04/2011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E2252-0D94-480B-A3A7-A20039AFAB1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ADB99-4167-44B1-8F30-1CF42918566B}" type="datetimeFigureOut">
              <a:rPr lang="fr-FR" smtClean="0"/>
              <a:pPr/>
              <a:t>11/04/2011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E2252-0D94-480B-A3A7-A20039AFAB19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eographyalltheway.com/in/gcse-settlement/squatter_dharavi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285728"/>
            <a:ext cx="7772400" cy="1470025"/>
          </a:xfrm>
        </p:spPr>
        <p:txBody>
          <a:bodyPr/>
          <a:lstStyle/>
          <a:p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Management of </a:t>
            </a:r>
            <a:r>
              <a:rPr lang="fr-F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Urbanization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fr-F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Dharavi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Solution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1857364"/>
            <a:ext cx="8072494" cy="1357322"/>
          </a:xfrm>
        </p:spPr>
        <p:txBody>
          <a:bodyPr/>
          <a:lstStyle/>
          <a:p>
            <a:r>
              <a:rPr lang="fr-FR" dirty="0" smtClean="0"/>
              <a:t>Objective: To </a:t>
            </a:r>
            <a:r>
              <a:rPr lang="fr-FR" dirty="0" err="1" smtClean="0"/>
              <a:t>find</a:t>
            </a:r>
            <a:r>
              <a:rPr lang="fr-FR" dirty="0" smtClean="0"/>
              <a:t> out </a:t>
            </a:r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done</a:t>
            </a:r>
            <a:r>
              <a:rPr lang="fr-FR" dirty="0" smtClean="0"/>
              <a:t> to </a:t>
            </a:r>
            <a:r>
              <a:rPr lang="fr-FR" dirty="0" err="1" smtClean="0"/>
              <a:t>make</a:t>
            </a:r>
            <a:r>
              <a:rPr lang="fr-FR" dirty="0" smtClean="0"/>
              <a:t> life </a:t>
            </a:r>
            <a:r>
              <a:rPr lang="fr-FR" dirty="0" err="1" smtClean="0"/>
              <a:t>better</a:t>
            </a:r>
            <a:r>
              <a:rPr lang="fr-FR" dirty="0" smtClean="0"/>
              <a:t> in </a:t>
            </a:r>
            <a:r>
              <a:rPr lang="fr-FR" dirty="0" err="1" smtClean="0"/>
              <a:t>fast</a:t>
            </a:r>
            <a:r>
              <a:rPr lang="fr-FR" dirty="0" smtClean="0"/>
              <a:t>-</a:t>
            </a:r>
            <a:r>
              <a:rPr lang="fr-FR" dirty="0" err="1" smtClean="0"/>
              <a:t>growing</a:t>
            </a:r>
            <a:r>
              <a:rPr lang="fr-FR" dirty="0" smtClean="0"/>
              <a:t> </a:t>
            </a:r>
            <a:r>
              <a:rPr lang="fr-FR" dirty="0" err="1" smtClean="0"/>
              <a:t>cities</a:t>
            </a:r>
            <a:r>
              <a:rPr lang="fr-FR" dirty="0"/>
              <a:t>.</a:t>
            </a:r>
          </a:p>
        </p:txBody>
      </p:sp>
      <p:pic>
        <p:nvPicPr>
          <p:cNvPr id="1026" name="Picture 2" descr="http://notenoughgood.com/wp-content/uploads/2011/02/dharav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3071810"/>
            <a:ext cx="4762500" cy="35718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http://nitawriter.files.wordpress.com/2009/02/dharavi-resized.jpg?w=499&amp;h=37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3286124"/>
            <a:ext cx="3812572" cy="2857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Some</a:t>
            </a:r>
            <a:r>
              <a:rPr lang="fr-FR" dirty="0" smtClean="0"/>
              <a:t> Key </a:t>
            </a:r>
            <a:r>
              <a:rPr lang="fr-FR" dirty="0" err="1" smtClean="0"/>
              <a:t>Terms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Infrastructure</a:t>
            </a:r>
            <a:r>
              <a:rPr lang="fr-FR" dirty="0" smtClean="0"/>
              <a:t> – The basic </a:t>
            </a:r>
            <a:r>
              <a:rPr lang="fr-FR" dirty="0" err="1" smtClean="0"/>
              <a:t>amenities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people </a:t>
            </a:r>
            <a:r>
              <a:rPr lang="fr-FR" dirty="0" err="1" smtClean="0"/>
              <a:t>need</a:t>
            </a:r>
            <a:r>
              <a:rPr lang="fr-FR" dirty="0" smtClean="0"/>
              <a:t> in a city, </a:t>
            </a:r>
            <a:r>
              <a:rPr lang="fr-FR" dirty="0" err="1" smtClean="0"/>
              <a:t>such</a:t>
            </a:r>
            <a:r>
              <a:rPr lang="fr-FR" dirty="0" smtClean="0"/>
              <a:t> as </a:t>
            </a:r>
            <a:r>
              <a:rPr lang="fr-FR" dirty="0" err="1" smtClean="0"/>
              <a:t>roads</a:t>
            </a:r>
            <a:r>
              <a:rPr lang="fr-FR" dirty="0" smtClean="0"/>
              <a:t>, </a:t>
            </a:r>
            <a:r>
              <a:rPr lang="fr-FR" dirty="0" err="1" smtClean="0"/>
              <a:t>sewerage</a:t>
            </a:r>
            <a:r>
              <a:rPr lang="fr-FR" dirty="0" smtClean="0"/>
              <a:t>, </a:t>
            </a:r>
            <a:r>
              <a:rPr lang="fr-FR" dirty="0" err="1" smtClean="0"/>
              <a:t>electricity</a:t>
            </a:r>
            <a:r>
              <a:rPr lang="fr-FR" dirty="0" smtClean="0"/>
              <a:t> and water supplies.</a:t>
            </a:r>
          </a:p>
          <a:p>
            <a:endParaRPr lang="fr-FR" dirty="0" smtClean="0"/>
          </a:p>
          <a:p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Squatters </a:t>
            </a:r>
            <a:r>
              <a:rPr lang="fr-FR" dirty="0" smtClean="0"/>
              <a:t>– People </a:t>
            </a:r>
            <a:r>
              <a:rPr lang="fr-FR" dirty="0" err="1" smtClean="0"/>
              <a:t>who</a:t>
            </a:r>
            <a:r>
              <a:rPr lang="fr-FR" dirty="0" smtClean="0"/>
              <a:t> </a:t>
            </a:r>
            <a:r>
              <a:rPr lang="fr-FR" dirty="0" err="1" smtClean="0"/>
              <a:t>occupy</a:t>
            </a:r>
            <a:r>
              <a:rPr lang="fr-FR" dirty="0" smtClean="0"/>
              <a:t> the land </a:t>
            </a:r>
            <a:r>
              <a:rPr lang="fr-FR" dirty="0" err="1" smtClean="0"/>
              <a:t>illegally</a:t>
            </a:r>
            <a:r>
              <a:rPr lang="fr-FR" dirty="0"/>
              <a:t> </a:t>
            </a:r>
            <a:r>
              <a:rPr lang="fr-FR" dirty="0" smtClean="0"/>
              <a:t>and </a:t>
            </a:r>
            <a:r>
              <a:rPr lang="fr-FR" dirty="0" err="1" smtClean="0"/>
              <a:t>may</a:t>
            </a:r>
            <a:r>
              <a:rPr lang="fr-FR" dirty="0" smtClean="0"/>
              <a:t> </a:t>
            </a:r>
            <a:r>
              <a:rPr lang="fr-FR" dirty="0" err="1" smtClean="0"/>
              <a:t>build</a:t>
            </a:r>
            <a:r>
              <a:rPr lang="fr-FR" dirty="0" smtClean="0"/>
              <a:t> </a:t>
            </a:r>
            <a:r>
              <a:rPr lang="fr-FR" dirty="0" err="1" smtClean="0"/>
              <a:t>houses</a:t>
            </a:r>
            <a:r>
              <a:rPr lang="fr-FR" dirty="0" smtClean="0"/>
              <a:t> </a:t>
            </a:r>
            <a:r>
              <a:rPr lang="fr-FR" dirty="0" err="1" smtClean="0"/>
              <a:t>there</a:t>
            </a:r>
            <a:r>
              <a:rPr lang="fr-FR" dirty="0" smtClean="0"/>
              <a:t>.</a:t>
            </a:r>
          </a:p>
          <a:p>
            <a:endParaRPr lang="fr-FR" dirty="0" smtClean="0"/>
          </a:p>
          <a:p>
            <a:r>
              <a:rPr lang="fr-F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Upgrading</a:t>
            </a:r>
            <a:r>
              <a:rPr lang="fr-FR" dirty="0" smtClean="0"/>
              <a:t> – </a:t>
            </a:r>
            <a:r>
              <a:rPr lang="fr-FR" dirty="0" err="1" smtClean="0"/>
              <a:t>Making</a:t>
            </a:r>
            <a:r>
              <a:rPr lang="fr-FR" dirty="0" smtClean="0"/>
              <a:t> conditions </a:t>
            </a:r>
            <a:r>
              <a:rPr lang="fr-FR" dirty="0" err="1" smtClean="0"/>
              <a:t>better</a:t>
            </a:r>
            <a:r>
              <a:rPr lang="fr-FR" dirty="0" smtClean="0"/>
              <a:t>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098" name="Picture 2" descr="http://farm3.static.flickr.com/2052/2208468593_7119d777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Factfile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 smtClean="0"/>
              <a:t>The </a:t>
            </a:r>
            <a:r>
              <a:rPr lang="en-GB" dirty="0" err="1" smtClean="0"/>
              <a:t>Dharavi</a:t>
            </a:r>
            <a:r>
              <a:rPr lang="en-GB" dirty="0" smtClean="0"/>
              <a:t> District</a:t>
            </a:r>
          </a:p>
          <a:p>
            <a:r>
              <a:rPr lang="en-GB" dirty="0" smtClean="0"/>
              <a:t>Has a population of nearly 1 million people</a:t>
            </a:r>
          </a:p>
          <a:p>
            <a:r>
              <a:rPr lang="en-GB" dirty="0" smtClean="0"/>
              <a:t>Cover an area of about 525-550 acres (growing)</a:t>
            </a:r>
          </a:p>
          <a:p>
            <a:r>
              <a:rPr lang="en-GB" dirty="0" smtClean="0"/>
              <a:t>There are about 15,000 small workshops and factories</a:t>
            </a:r>
          </a:p>
          <a:p>
            <a:r>
              <a:rPr lang="en-GB" dirty="0" smtClean="0"/>
              <a:t>People recycle cardboard and plastic to make a living</a:t>
            </a:r>
          </a:p>
          <a:p>
            <a:r>
              <a:rPr lang="en-GB" dirty="0" smtClean="0"/>
              <a:t>This makes about €400 million per year.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Hollywood </a:t>
            </a:r>
            <a:r>
              <a:rPr lang="fr-FR" dirty="0" err="1" smtClean="0"/>
              <a:t>Dharavi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controls>
      <p:control spid="16386" name="ShockwaveFlash1" r:id="rId2" imgW="8426342" imgH="5040762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Mumbai's Slums—the Real Scene Behind "</a:t>
            </a:r>
            <a:r>
              <a:rPr lang="en-US" b="1" dirty="0" err="1" smtClean="0"/>
              <a:t>Slumdog</a:t>
            </a:r>
            <a:r>
              <a:rPr lang="en-US" b="1" dirty="0" smtClean="0"/>
              <a:t> Millionaire" 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controls>
      <p:control spid="15362" name="ShockwaveFlash1" r:id="rId2" imgW="8495238" imgH="496880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Activities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>
                <a:hlinkClick r:id="rId2"/>
              </a:rPr>
              <a:t>http://www.geographyalltheway.com/in/gcse-settlement/squatter_dharavi.htm</a:t>
            </a:r>
            <a:endParaRPr lang="fr-FR" dirty="0" smtClean="0"/>
          </a:p>
          <a:p>
            <a:pPr>
              <a:buNone/>
            </a:pPr>
            <a:r>
              <a:rPr lang="en-GB" dirty="0" smtClean="0"/>
              <a:t>Complete the worksheet on </a:t>
            </a:r>
            <a:r>
              <a:rPr lang="en-GB" dirty="0" err="1" smtClean="0"/>
              <a:t>Dharavi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Complete the exam practice worksheet.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140</Words>
  <Application>Microsoft Office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Management of Urbanization The Dharavi Solution</vt:lpstr>
      <vt:lpstr>Some Key Terms</vt:lpstr>
      <vt:lpstr>Slide 3</vt:lpstr>
      <vt:lpstr>Factfile</vt:lpstr>
      <vt:lpstr>Hollywood Dharavi</vt:lpstr>
      <vt:lpstr>Mumbai's Slums—the Real Scene Behind "Slumdog Millionaire" </vt:lpstr>
      <vt:lpstr>Activities</vt:lpstr>
    </vt:vector>
  </TitlesOfParts>
  <Company>International School Of Toulouse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of Urbanization The Dharavi Solution</dc:title>
  <dc:creator>podbury_m</dc:creator>
  <cp:lastModifiedBy>podbury_m</cp:lastModifiedBy>
  <cp:revision>29</cp:revision>
  <dcterms:created xsi:type="dcterms:W3CDTF">2011-04-05T05:55:00Z</dcterms:created>
  <dcterms:modified xsi:type="dcterms:W3CDTF">2011-04-11T12:58:10Z</dcterms:modified>
</cp:coreProperties>
</file>