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56BB5-C40D-F478-D808-F99403D8FD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4D9ED4-9E16-3D77-B1EA-F53C375642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0D18E-2659-7022-3BB2-B2B9CE54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AC7D-1920-47B2-A919-47FC37C20213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4CCA0-66E2-C9F9-64C6-A9446D50D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6FFCE-D5D7-840D-75B4-48F393C33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FDCB-6FDD-4C5F-BE36-ED2F1F5859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34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EF8F3-170E-0440-974B-CE8213C4C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F75C8D-5582-D828-A8A4-D5CAF890D1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41F1-1E86-5C1C-16DE-0EC4E1A69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AC7D-1920-47B2-A919-47FC37C20213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63741-71D3-D567-48F0-23196D1D5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9CBD5-4706-A346-E03F-510717B66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FDCB-6FDD-4C5F-BE36-ED2F1F5859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733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A4D44E-E2EB-AFF3-28FA-D5D6987D6C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FE8BDB-97F6-9635-C2D6-2AFFC2F13C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2717E-D636-0A5F-C1C9-485733959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AC7D-1920-47B2-A919-47FC37C20213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E12D9E-DC2D-193C-56FE-430B93EA6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8FB57-A11D-0021-6FB6-CC98EDD58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FDCB-6FDD-4C5F-BE36-ED2F1F5859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50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AD68F-66CA-8931-2A67-92CDCB6C8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5C1A0-A589-0040-A3E9-37C119BB8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C31A2-F3E9-358D-047B-EF8CFEB7E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AC7D-1920-47B2-A919-47FC37C20213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647F6-302D-D6E8-DE96-C3C793888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A3318-B2F2-BB70-DF1F-4AF1289D9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FDCB-6FDD-4C5F-BE36-ED2F1F5859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15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9FF9F-725A-FB8A-3909-A4E6ADDDA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25381F-FC27-97E3-9298-30F2674D6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AB7AE-A714-B631-71B0-D3B76F2E9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AC7D-1920-47B2-A919-47FC37C20213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C20B8-7CFD-FE12-2AAF-DBD9BF4EC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4AFB3-BD32-8DC1-54DC-0714335D2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FDCB-6FDD-4C5F-BE36-ED2F1F5859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758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8CA9B-76AB-9E92-1138-B963EFF88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52CBB-6BBE-1245-9BF3-E4C5BEA63A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B03A71-24EC-15F3-ADF0-A092C3CC04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7B4682-5560-C313-8B41-021E4FF4F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AC7D-1920-47B2-A919-47FC37C20213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A042F5-2772-573C-3782-D8E374149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8AD27F-1967-6608-9BF8-BED1E591B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FDCB-6FDD-4C5F-BE36-ED2F1F5859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800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84DFC-C944-7A48-5F5B-634F86C01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CD9418-46E1-43CA-2A7F-D88FD5564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F5CCAB-2F19-0072-C765-85DA492C3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E06554-C7FC-5CF6-8158-A3A620BEA8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8144-4B91-9867-74EF-0973AA4700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2F1A51-20FB-7366-59B8-18B446611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AC7D-1920-47B2-A919-47FC37C20213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A5AF7E-D210-3151-F6A1-E32E8D52A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9FA8CF-8C05-BE0C-CF59-BAA431A37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FDCB-6FDD-4C5F-BE36-ED2F1F5859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483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DC60C-ADE6-9B38-8DC8-9D1894DB8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6B0780-FAC5-1ADD-D2D1-21EBD82BA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AC7D-1920-47B2-A919-47FC37C20213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1462EB-12AA-D6FE-8A62-ED405175C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A949A6-8295-5119-A851-EFB51834B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FDCB-6FDD-4C5F-BE36-ED2F1F5859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84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DF71A7-DF8A-B490-BE08-EA7BE15F3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AC7D-1920-47B2-A919-47FC37C20213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BB7567-76B2-0E20-0D7B-773CD16E5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D2D6AF-7C1D-28C8-45C1-4640AF341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FDCB-6FDD-4C5F-BE36-ED2F1F5859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980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110D8-6AD4-CA45-E5D0-853753299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0A98F-C73D-A68C-985E-00477CE08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2D5F02-67D8-76DE-8C5D-F50D917B5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351D23-7010-3597-1486-E7393E68C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AC7D-1920-47B2-A919-47FC37C20213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46C3D1-3E93-D861-76C5-F6B5DB07E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63B3D5-C9B2-A81E-50B0-004F28DD8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FDCB-6FDD-4C5F-BE36-ED2F1F5859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619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49C12-E567-280B-38AA-4FBC29CA1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106409-5B75-3AB0-AAD9-6C7942CD18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2F1D8F-4934-5CE1-D663-266AA98468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7ED8FF-7358-0C43-00F8-F3431B2F3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AC7D-1920-47B2-A919-47FC37C20213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AC7EB4-777F-086F-2037-2799D6067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A6E8A1-A7BE-6417-C3CA-DF009424B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FDCB-6FDD-4C5F-BE36-ED2F1F5859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503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EC1359-A0B4-63BA-4723-DF9FF46DD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2AE15-B8BA-D06B-BC67-D55A6BC3A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4BBBC-FCD2-3845-30C7-C89D2F9DE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3AC7D-1920-47B2-A919-47FC37C20213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4070C-37EF-8070-2A34-E7B0BA572E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65A32-0C50-EB2D-3100-6EDCFB844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3FDCB-6FDD-4C5F-BE36-ED2F1F5859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00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URGENT APPEAL: Famine Relief Fund - Diocese of Hamilton">
            <a:extLst>
              <a:ext uri="{FF2B5EF4-FFF2-40B4-BE49-F238E27FC236}">
                <a16:creationId xmlns:a16="http://schemas.microsoft.com/office/drawing/2014/main" id="{1242893C-2A8D-91CE-51B9-B5487644E6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6" r="-1" b="-1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B4888C-C835-B1BA-A031-0D33C558C1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387151" y="1178346"/>
            <a:ext cx="9144000" cy="2900518"/>
          </a:xfrm>
        </p:spPr>
        <p:txBody>
          <a:bodyPr>
            <a:normAutofit/>
          </a:bodyPr>
          <a:lstStyle/>
          <a:p>
            <a:r>
              <a:rPr lang="fr-FR" sz="5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Grade 8</a:t>
            </a:r>
            <a:br>
              <a:rPr lang="fr-FR" sz="5100" dirty="0">
                <a:solidFill>
                  <a:srgbClr val="FFFFFF"/>
                </a:solidFill>
              </a:rPr>
            </a:br>
            <a:br>
              <a:rPr lang="fr-FR" sz="5100" dirty="0">
                <a:solidFill>
                  <a:srgbClr val="FFFFFF"/>
                </a:solidFill>
              </a:rPr>
            </a:br>
            <a:r>
              <a:rPr lang="fr-FR" sz="5100" dirty="0">
                <a:solidFill>
                  <a:srgbClr val="FFFFFF"/>
                </a:solidFill>
              </a:rPr>
              <a:t>Malnutrition &amp; </a:t>
            </a:r>
            <a:br>
              <a:rPr lang="fr-FR" sz="5100" dirty="0">
                <a:solidFill>
                  <a:srgbClr val="FFFFFF"/>
                </a:solidFill>
              </a:rPr>
            </a:br>
            <a:r>
              <a:rPr lang="fr-FR" sz="5100" dirty="0">
                <a:solidFill>
                  <a:srgbClr val="FFFFFF"/>
                </a:solidFill>
              </a:rPr>
              <a:t>Under-</a:t>
            </a:r>
            <a:r>
              <a:rPr lang="fr-FR" sz="5100" dirty="0" err="1">
                <a:solidFill>
                  <a:srgbClr val="FFFFFF"/>
                </a:solidFill>
              </a:rPr>
              <a:t>nourishment</a:t>
            </a:r>
            <a:endParaRPr lang="en-GB" sz="51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24AD6F-9D33-0CE6-6C32-B8244D94B7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387151" y="4370036"/>
            <a:ext cx="9144000" cy="1098395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FFFF"/>
                </a:solidFill>
              </a:rPr>
              <a:t>Part 1 - Not </a:t>
            </a:r>
            <a:r>
              <a:rPr lang="fr-FR" dirty="0" err="1">
                <a:solidFill>
                  <a:srgbClr val="FFFFFF"/>
                </a:solidFill>
              </a:rPr>
              <a:t>enough</a:t>
            </a:r>
            <a:r>
              <a:rPr lang="fr-FR" dirty="0">
                <a:solidFill>
                  <a:srgbClr val="FFFFFF"/>
                </a:solidFill>
              </a:rPr>
              <a:t> of the right types of </a:t>
            </a:r>
            <a:r>
              <a:rPr lang="fr-FR" dirty="0" err="1">
                <a:solidFill>
                  <a:srgbClr val="FFFFFF"/>
                </a:solidFill>
              </a:rPr>
              <a:t>food</a:t>
            </a: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0055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D98DC60D-8B1F-235B-2BDF-729D7D6509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0" y="457200"/>
            <a:ext cx="6603999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396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B976E-0FE2-8A9D-585E-1BFA2213C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66C50-FB92-18F8-2FA0-9870BB25E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10 Differences between Kwashiorkor and Marasmus (Kwashiorkor vs Marasmus)">
            <a:extLst>
              <a:ext uri="{FF2B5EF4-FFF2-40B4-BE49-F238E27FC236}">
                <a16:creationId xmlns:a16="http://schemas.microsoft.com/office/drawing/2014/main" id="{82538F4F-4E0F-63BA-45D2-3DC53AFCB0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46" y="368716"/>
            <a:ext cx="11137912" cy="5808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5696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19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Grade 8  Malnutrition &amp;  Under-nourishment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8  Malnutrition &amp;  Under-nourishment</dc:title>
  <dc:creator>Matthew Podbury</dc:creator>
  <cp:lastModifiedBy>Matthew Podbury</cp:lastModifiedBy>
  <cp:revision>1</cp:revision>
  <dcterms:created xsi:type="dcterms:W3CDTF">2023-02-03T13:23:42Z</dcterms:created>
  <dcterms:modified xsi:type="dcterms:W3CDTF">2023-02-03T13:36:48Z</dcterms:modified>
</cp:coreProperties>
</file>