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4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8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4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6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4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29E28-42F8-4D02-AF4C-3FAF07BCFA53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6E8E-1374-488C-948C-1EEDBDDC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video" Target="http://www.youtube.com/v/ryrXAGY1dmE?version=3&amp;hl=en_GB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ryrXAGY1dmE?version=3&amp;hl=en_GB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ryrXAGY1dmE?version=3&amp;hl=en_GB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US" b="1" dirty="0" smtClean="0"/>
              <a:t>Year 7 Plate Tectonics</a:t>
            </a:r>
            <a:br>
              <a:rPr lang="en-US" b="1" dirty="0" smtClean="0"/>
            </a:br>
            <a:r>
              <a:rPr lang="en-US" b="1" dirty="0" smtClean="0"/>
              <a:t>What Lies Beneath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ryrXAGY1dmE?version=3&amp;hl=en_GB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03648" y="1771802"/>
            <a:ext cx="6336704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61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yrXAGY1dmE?version=3&amp;hl=en_GB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51720" y="1268760"/>
            <a:ext cx="4392488" cy="25037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88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yrXAGY1dmE?version=3&amp;hl=en_GB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59632" y="2636912"/>
            <a:ext cx="3168352" cy="237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ryrXAGY1dmE?version=3&amp;hl=en_GB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292080" y="3068960"/>
            <a:ext cx="1512168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</Words>
  <Application>Microsoft Office PowerPoint</Application>
  <PresentationFormat>On-screen Show (4:3)</PresentationFormat>
  <Paragraphs>1</Paragraphs>
  <Slides>3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Year 7 Plate Tectonics What Lies Beneath</vt:lpstr>
      <vt:lpstr>PowerPoint Presentation</vt:lpstr>
      <vt:lpstr>PowerPoint Presentation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Plate Tectonics What Lies Beneath</dc:title>
  <dc:creator>admin</dc:creator>
  <cp:lastModifiedBy>admin</cp:lastModifiedBy>
  <cp:revision>4</cp:revision>
  <dcterms:created xsi:type="dcterms:W3CDTF">2012-03-27T18:52:20Z</dcterms:created>
  <dcterms:modified xsi:type="dcterms:W3CDTF">2012-03-27T19:55:16Z</dcterms:modified>
</cp:coreProperties>
</file>