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1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2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1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5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0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02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3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2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2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6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CCF62-2977-484D-8F51-0D3FDA292DA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79507-94CD-46C5-B0E6-BE00013FA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2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92088"/>
          </a:xfrm>
        </p:spPr>
        <p:txBody>
          <a:bodyPr/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Introducing Zimbabwe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640960" cy="5544616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10 minutes to produce: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hand drawn sketch map of Zimbabwe with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T</a:t>
            </a:r>
            <a:r>
              <a:rPr lang="en-GB" sz="1800" dirty="0" smtClean="0">
                <a:solidFill>
                  <a:schemeClr val="tx1"/>
                </a:solidFill>
              </a:rPr>
              <a:t>hree cities marked on including the capital city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Label the four surrounding countries</a:t>
            </a:r>
          </a:p>
          <a:p>
            <a:pPr algn="l"/>
            <a:endParaRPr lang="en-GB" sz="1800" dirty="0">
              <a:solidFill>
                <a:schemeClr val="tx1"/>
              </a:solidFill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fact box containing the following information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GDP (Per capita PPP)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Life Expectancy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Literacy Rate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HDI rating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old colonial name for Zimbabwe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Who colonised Zimbabwe? (remember your WW2 day in Y12?)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  <a:p>
            <a:pPr algn="l"/>
            <a:r>
              <a:rPr lang="en-GB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person profile of Robert Mugabe detailing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His age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How long has he been in power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name of his political party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Controversy surrounding his leadership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1800" dirty="0" smtClean="0"/>
          </a:p>
          <a:p>
            <a:pPr algn="l"/>
            <a:endParaRPr lang="en-GB" sz="1800" dirty="0" smtClean="0"/>
          </a:p>
          <a:p>
            <a:pPr marL="285750" indent="-285750" algn="l">
              <a:buFont typeface="Arial" pitchFamily="34" charset="0"/>
              <a:buChar char="•"/>
            </a:pPr>
            <a:endParaRPr lang="en-GB" sz="1800" dirty="0" smtClean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24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Introducing Zimbabwe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Zimbabwe</dc:title>
  <dc:creator>Administrator</dc:creator>
  <cp:lastModifiedBy>Administrator</cp:lastModifiedBy>
  <cp:revision>2</cp:revision>
  <dcterms:created xsi:type="dcterms:W3CDTF">2013-09-11T07:01:48Z</dcterms:created>
  <dcterms:modified xsi:type="dcterms:W3CDTF">2013-09-11T07:19:15Z</dcterms:modified>
</cp:coreProperties>
</file>