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FC85-1CF0-4F94-A1A2-A4EA16110890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6055-2BA2-4C9C-A590-4A0D00E9F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75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FC85-1CF0-4F94-A1A2-A4EA16110890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6055-2BA2-4C9C-A590-4A0D00E9F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7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FC85-1CF0-4F94-A1A2-A4EA16110890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6055-2BA2-4C9C-A590-4A0D00E9F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71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FC85-1CF0-4F94-A1A2-A4EA16110890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6055-2BA2-4C9C-A590-4A0D00E9F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6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FC85-1CF0-4F94-A1A2-A4EA16110890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6055-2BA2-4C9C-A590-4A0D00E9F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33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FC85-1CF0-4F94-A1A2-A4EA16110890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6055-2BA2-4C9C-A590-4A0D00E9F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6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FC85-1CF0-4F94-A1A2-A4EA16110890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6055-2BA2-4C9C-A590-4A0D00E9F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60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FC85-1CF0-4F94-A1A2-A4EA16110890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6055-2BA2-4C9C-A590-4A0D00E9F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7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FC85-1CF0-4F94-A1A2-A4EA16110890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6055-2BA2-4C9C-A590-4A0D00E9F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25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FC85-1CF0-4F94-A1A2-A4EA16110890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6055-2BA2-4C9C-A590-4A0D00E9F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95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FC85-1CF0-4F94-A1A2-A4EA16110890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6055-2BA2-4C9C-A590-4A0D00E9F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0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BFC85-1CF0-4F94-A1A2-A4EA16110890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26055-2BA2-4C9C-A590-4A0D00E9F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59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5064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GCSE Geography – Population</a:t>
            </a:r>
            <a:br>
              <a:rPr lang="en-US" dirty="0" smtClean="0"/>
            </a:br>
            <a:r>
              <a:rPr lang="en-US" dirty="0" smtClean="0"/>
              <a:t>Who is this person??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52936"/>
            <a:ext cx="3456384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0093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GCSE Geography – Population Who is this person??</vt:lpstr>
    </vt:vector>
  </TitlesOfParts>
  <Company>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Geography – Population Who is this person??</dc:title>
  <dc:creator>admin</dc:creator>
  <cp:lastModifiedBy>admin</cp:lastModifiedBy>
  <cp:revision>1</cp:revision>
  <dcterms:created xsi:type="dcterms:W3CDTF">2012-01-15T18:45:49Z</dcterms:created>
  <dcterms:modified xsi:type="dcterms:W3CDTF">2012-01-15T18:51:56Z</dcterms:modified>
</cp:coreProperties>
</file>