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8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61EC-44FF-4468-8101-4756754C535A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0C2C-FBF5-499C-807C-A3B8899E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uJT12c3PDsg/Tnwdn84DjTI/AAAAAAAAAAo/jWFbQOfhzBA/s1600/European+Crisis+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5" y="620688"/>
            <a:ext cx="8352928" cy="57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.economist.com/images/images-magazine/2011/07/16/WW/20110716_WWD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8880921" cy="57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jeffreyhill.typepad.com/.a/6a00d8341d417153ef0154340cd774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2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presseurop.eu/files/SCHRANK_couple-imp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725"/>
            <a:ext cx="8016825" cy="64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expat-wealth.com/wp-content/uploads/2011/11/Greece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6" cy="66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inkcinct.com.au/web-pages/cartoons/past/2009/2009-180--exposure-to-the-global-reces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113"/>
            <a:ext cx="8424936" cy="65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hescienceofdestruction.files.wordpress.com/2012/01/polyp_cartoon_economic_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7"/>
            <a:ext cx="7920880" cy="67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0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2012-01-08T20:47:11Z</dcterms:created>
  <dcterms:modified xsi:type="dcterms:W3CDTF">2012-01-08T20:57:41Z</dcterms:modified>
</cp:coreProperties>
</file>