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6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1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7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6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0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4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9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4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6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1BE-62DC-402D-A2E5-B98A122C7FB2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5DF5-AC38-476D-91F4-64A55125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3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ofmonopoly.com/history/usa/images/candcc/2008/2008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3060020" cy="196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worldofmonopoly.com/history/usa/images/candcc/2008/2008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3477295" cy="223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ecx.images-amazon.com/images/I/41vTI%2BQ5IB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2796" r="2129" b="6660"/>
          <a:stretch/>
        </p:blipFill>
        <p:spPr bwMode="auto">
          <a:xfrm>
            <a:off x="3477296" y="4559"/>
            <a:ext cx="3477295" cy="222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worldofmonopoly.com/history/usa/images/candcc/2008/2008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4408"/>
            <a:ext cx="3060020" cy="196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worldofmonopoly.com/history/usa/images/candcc/2008/2008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4408"/>
            <a:ext cx="3477295" cy="223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ecx.images-amazon.com/images/I/41vTI%2BQ5IB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2796" r="2129" b="6660"/>
          <a:stretch/>
        </p:blipFill>
        <p:spPr bwMode="auto">
          <a:xfrm>
            <a:off x="3477295" y="4628965"/>
            <a:ext cx="3477295" cy="222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worldofmonopoly.com/history/usa/images/candcc/2008/2008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9927"/>
            <a:ext cx="3060020" cy="196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worldofmonopoly.com/history/usa/images/candcc/2008/2008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9927"/>
            <a:ext cx="3477295" cy="223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ecx.images-amazon.com/images/I/41vTI%2BQ5IB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2796" r="2129" b="6660"/>
          <a:stretch/>
        </p:blipFill>
        <p:spPr bwMode="auto">
          <a:xfrm>
            <a:off x="3477295" y="2314484"/>
            <a:ext cx="3477295" cy="222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57589" y="953037"/>
            <a:ext cx="1102431" cy="553791"/>
          </a:xfrm>
          <a:prstGeom prst="rect">
            <a:avLst/>
          </a:prstGeom>
          <a:solidFill>
            <a:srgbClr val="ECEDE8"/>
          </a:solidFill>
          <a:ln>
            <a:solidFill>
              <a:srgbClr val="ECED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957588" y="3149827"/>
            <a:ext cx="1102431" cy="553791"/>
          </a:xfrm>
          <a:prstGeom prst="rect">
            <a:avLst/>
          </a:prstGeom>
          <a:solidFill>
            <a:srgbClr val="ECEDE8"/>
          </a:solidFill>
          <a:ln>
            <a:solidFill>
              <a:srgbClr val="ECED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996225" y="5607188"/>
            <a:ext cx="1102431" cy="553791"/>
          </a:xfrm>
          <a:prstGeom prst="rect">
            <a:avLst/>
          </a:prstGeom>
          <a:solidFill>
            <a:srgbClr val="ECEDE8"/>
          </a:solidFill>
          <a:ln>
            <a:solidFill>
              <a:srgbClr val="ECED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8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International School Of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Forbes</dc:creator>
  <cp:lastModifiedBy>Matthew Podbury</cp:lastModifiedBy>
  <cp:revision>1</cp:revision>
  <dcterms:created xsi:type="dcterms:W3CDTF">2016-04-07T13:21:14Z</dcterms:created>
  <dcterms:modified xsi:type="dcterms:W3CDTF">2018-06-01T08:17:29Z</dcterms:modified>
</cp:coreProperties>
</file>