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2.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7" name="Shape 147"/>
        <p:cNvGrpSpPr/>
        <p:nvPr/>
      </p:nvGrpSpPr>
      <p:grpSpPr>
        <a:xfrm>
          <a:off y="0" x="0"/>
          <a:ext cy="0" cx="0"/>
          <a:chOff y="0" x="0"/>
          <a:chExt cy="0" cx="0"/>
        </a:xfrm>
      </p:grpSpPr>
      <p:sp>
        <p:nvSpPr>
          <p:cNvPr id="148" name="Shape 14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9" name="Shape 14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3" name="Shape 153"/>
        <p:cNvGrpSpPr/>
        <p:nvPr/>
      </p:nvGrpSpPr>
      <p:grpSpPr>
        <a:xfrm>
          <a:off y="0" x="0"/>
          <a:ext cy="0" cx="0"/>
          <a:chOff y="0" x="0"/>
          <a:chExt cy="0" cx="0"/>
        </a:xfrm>
      </p:grpSpPr>
      <p:sp>
        <p:nvSpPr>
          <p:cNvPr id="154" name="Shape 15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55" name="Shape 15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0" name="Shape 10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6" name="Shape 10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2" name="Shape 11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8" name="Shape 11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4" name="Shape 12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6" name="Shape 13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1" name="Shape 141"/>
        <p:cNvGrpSpPr/>
        <p:nvPr/>
      </p:nvGrpSpPr>
      <p:grpSpPr>
        <a:xfrm>
          <a:off y="0" x="0"/>
          <a:ext cy="0" cx="0"/>
          <a:chOff y="0" x="0"/>
          <a:chExt cy="0" cx="0"/>
        </a:xfrm>
      </p:grpSpPr>
      <p:sp>
        <p:nvSpPr>
          <p:cNvPr id="142" name="Shape 14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43" name="Shape 14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59" name="Shape 59"/>
        <p:cNvGrpSpPr/>
        <p:nvPr/>
      </p:nvGrpSpPr>
      <p:grpSpPr>
        <a:xfrm>
          <a:off y="0" x="0"/>
          <a:ext cy="0" cx="0"/>
          <a:chOff y="0" x="0"/>
          <a:chExt cy="0" cx="0"/>
        </a:xfrm>
      </p:grpSpPr>
      <p:grpSp>
        <p:nvGrpSpPr>
          <p:cNvPr id="60" name="Shape 60"/>
          <p:cNvGrpSpPr/>
          <p:nvPr/>
        </p:nvGrpSpPr>
        <p:grpSpPr>
          <a:xfrm>
            <a:off y="1334226" x="-11"/>
            <a:ext cy="4116299" cx="7314320"/>
            <a:chOff y="1378676" x="-11"/>
            <a:chExt cy="4116299" cx="7314320"/>
          </a:xfrm>
        </p:grpSpPr>
        <p:sp>
          <p:nvSpPr>
            <p:cNvPr id="61" name="Shape 61"/>
            <p:cNvSpPr/>
            <p:nvPr/>
          </p:nvSpPr>
          <p:spPr>
            <a:xfrm flipH="1">
              <a:off y="1378676" x="-11"/>
              <a:ext cy="4116299" cx="187800"/>
            </a:xfrm>
            <a:prstGeom prst="rect">
              <a:avLst/>
            </a:prstGeom>
            <a:solidFill>
              <a:schemeClr val="accent2"/>
            </a:solidFill>
            <a:ln>
              <a:noFill/>
            </a:ln>
          </p:spPr>
          <p:txBody>
            <a:bodyPr bIns="45700" rIns="91425" lIns="91425" tIns="45700" anchor="ctr" anchorCtr="0">
              <a:noAutofit/>
            </a:bodyPr>
            <a:lstStyle/>
            <a:p/>
          </p:txBody>
        </p:sp>
        <p:sp>
          <p:nvSpPr>
            <p:cNvPr id="62" name="Shape 62"/>
            <p:cNvSpPr/>
            <p:nvPr/>
          </p:nvSpPr>
          <p:spPr>
            <a:xfrm flipH="1">
              <a:off y="1378676" x="187809"/>
              <a:ext cy="4116299" cx="7126499"/>
            </a:xfrm>
            <a:prstGeom prst="rect">
              <a:avLst/>
            </a:prstGeom>
            <a:solidFill>
              <a:srgbClr val="0F243E"/>
            </a:solidFill>
            <a:ln>
              <a:noFill/>
            </a:ln>
          </p:spPr>
          <p:txBody>
            <a:bodyPr bIns="45700" rIns="91425" lIns="91425" tIns="45700" anchor="ctr" anchorCtr="0">
              <a:noAutofit/>
            </a:bodyPr>
            <a:lstStyle/>
            <a:p/>
          </p:txBody>
        </p:sp>
      </p:grpSp>
      <p:sp>
        <p:nvSpPr>
          <p:cNvPr id="63" name="Shape 63"/>
          <p:cNvSpPr txBox="1"/>
          <p:nvPr>
            <p:ph type="ctrTitle"/>
          </p:nvPr>
        </p:nvSpPr>
        <p:spPr>
          <a:xfrm>
            <a:off y="2266575" x="685800"/>
            <a:ext cy="1333799" cx="6400799"/>
          </a:xfrm>
          <a:prstGeom prst="rect">
            <a:avLst/>
          </a:prstGeom>
          <a:noFill/>
          <a:ln>
            <a:noFill/>
          </a:ln>
        </p:spPr>
        <p:txBody>
          <a:bodyPr bIns="91425" rIns="91425" lIns="91425" tIns="91425" anchor="b" anchorCtr="0"/>
          <a:lstStyle>
            <a:lvl1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1pPr>
            <a:lvl2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2pPr>
            <a:lvl3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3pPr>
            <a:lvl4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4pPr>
            <a:lvl5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5pPr>
            <a:lvl6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6pPr>
            <a:lvl7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7pPr>
            <a:lvl8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8pPr>
            <a:lvl9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9pPr>
          </a:lstStyle>
          <a:p/>
        </p:txBody>
      </p:sp>
      <p:sp>
        <p:nvSpPr>
          <p:cNvPr id="64" name="Shape 64"/>
          <p:cNvSpPr txBox="1"/>
          <p:nvPr>
            <p:ph idx="1" type="subTitle"/>
          </p:nvPr>
        </p:nvSpPr>
        <p:spPr>
          <a:xfrm>
            <a:off y="3600451" x="685800"/>
            <a:ext cy="900599" cx="6400799"/>
          </a:xfrm>
          <a:prstGeom prst="rect">
            <a:avLst/>
          </a:prstGeom>
          <a:noFill/>
          <a:ln>
            <a:noFill/>
          </a:ln>
        </p:spPr>
        <p:txBody>
          <a:bodyPr bIns="91425" rIns="91425" lIns="91425" tIns="91425" anchor="t" anchorCtr="0"/>
          <a:lstStyle>
            <a:lvl1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1pPr>
            <a:lvl2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2pPr>
            <a:lvl3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3pPr>
            <a:lvl4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4pPr>
            <a:lvl5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5pPr>
            <a:lvl6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6pPr>
            <a:lvl7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7pPr>
            <a:lvl8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8pPr>
            <a:lvl9pPr algn="l" rtl="0" indent="152400" marL="0">
              <a:spcBef>
                <a:spcPts val="0"/>
              </a:spcBef>
              <a:buClr>
                <a:schemeClr val="lt1"/>
              </a:buClr>
              <a:buSzPct val="100000"/>
              <a:buFont typeface="Arial"/>
              <a:buNone/>
              <a:defRPr strike="noStrike" u="none" b="0" cap="none" baseline="0" sz="2400" i="0">
                <a:solidFill>
                  <a:schemeClr val="lt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65" name="Shape 65"/>
        <p:cNvGrpSpPr/>
        <p:nvPr/>
      </p:nvGrpSpPr>
      <p:grpSpPr>
        <a:xfrm>
          <a:off y="0" x="0"/>
          <a:ext cy="0" cx="0"/>
          <a:chOff y="0" x="0"/>
          <a:chExt cy="0" cx="0"/>
        </a:xfrm>
      </p:grpSpPr>
      <p:grpSp>
        <p:nvGrpSpPr>
          <p:cNvPr id="66" name="Shape 66"/>
          <p:cNvGrpSpPr/>
          <p:nvPr/>
        </p:nvGrpSpPr>
        <p:grpSpPr>
          <a:xfrm>
            <a:off y="-12188" x="-13"/>
            <a:ext cy="1612601" cx="8005727"/>
            <a:chOff y="-12187" x="-13"/>
            <a:chExt cy="1161900" cx="8005727"/>
          </a:xfrm>
        </p:grpSpPr>
        <p:sp>
          <p:nvSpPr>
            <p:cNvPr id="67" name="Shape 67"/>
            <p:cNvSpPr/>
            <p:nvPr/>
          </p:nvSpPr>
          <p:spPr>
            <a:xfrm flipH="1">
              <a:off y="-12187" x="-13"/>
              <a:ext cy="1161900" cx="187800"/>
            </a:xfrm>
            <a:prstGeom prst="rect">
              <a:avLst/>
            </a:prstGeom>
            <a:solidFill>
              <a:schemeClr val="accent2"/>
            </a:solidFill>
            <a:ln>
              <a:noFill/>
            </a:ln>
          </p:spPr>
          <p:txBody>
            <a:bodyPr bIns="45700" rIns="91425" lIns="91425" tIns="45700" anchor="ctr" anchorCtr="0">
              <a:noAutofit/>
            </a:bodyPr>
            <a:lstStyle/>
            <a:p/>
          </p:txBody>
        </p:sp>
        <p:sp>
          <p:nvSpPr>
            <p:cNvPr id="68" name="Shape 68"/>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69" name="Shape 69"/>
          <p:cNvSpPr txBox="1"/>
          <p:nvPr>
            <p:ph type="title"/>
          </p:nvPr>
        </p:nvSpPr>
        <p:spPr>
          <a:xfrm>
            <a:off y="134801" x="457200"/>
            <a:ext cy="1351799" cx="7315499"/>
          </a:xfrm>
          <a:prstGeom prst="rect">
            <a:avLst/>
          </a:prstGeom>
          <a:noFill/>
          <a:ln>
            <a:noFill/>
          </a:ln>
        </p:spPr>
        <p:txBody>
          <a:bodyPr bIns="91425" rIns="91425" lIns="91425" tIns="91425" anchor="b" anchorCtr="0"/>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p:txBody>
      </p:sp>
      <p:sp>
        <p:nvSpPr>
          <p:cNvPr id="70" name="Shape 70"/>
          <p:cNvSpPr txBox="1"/>
          <p:nvPr>
            <p:ph idx="1" type="body"/>
          </p:nvPr>
        </p:nvSpPr>
        <p:spPr>
          <a:xfrm>
            <a:off y="1704688" x="457200"/>
            <a:ext cy="4840199" cx="8229600"/>
          </a:xfrm>
          <a:prstGeom prst="rect">
            <a:avLst/>
          </a:prstGeom>
          <a:noFill/>
          <a:ln>
            <a:noFill/>
          </a:ln>
        </p:spPr>
        <p:txBody>
          <a:bodyPr bIns="91425" rIns="91425" lIns="91425" tIns="91425" anchor="t" anchorCtr="0"/>
          <a:lstStyle>
            <a:lvl1pPr algn="l" rtl="0" indent="-342900" marL="342900">
              <a:spcBef>
                <a:spcPts val="0"/>
              </a:spcBef>
              <a:buClr>
                <a:schemeClr val="dk2"/>
              </a:buClr>
              <a:buSzPct val="166666"/>
              <a:buFont typeface="Arial"/>
              <a:buChar char="•"/>
              <a:defRPr sz="1800">
                <a:solidFill>
                  <a:schemeClr val="dk2"/>
                </a:solidFill>
              </a:defRPr>
            </a:lvl1pPr>
            <a:lvl2pPr algn="l" rtl="0" indent="-285750" marL="742950">
              <a:spcBef>
                <a:spcPts val="360"/>
              </a:spcBef>
              <a:buClr>
                <a:schemeClr val="dk2"/>
              </a:buClr>
              <a:buSzPct val="100000"/>
              <a:buFont typeface="Courier New"/>
              <a:buChar char="o"/>
              <a:defRPr sz="1800">
                <a:solidFill>
                  <a:schemeClr val="dk2"/>
                </a:solidFill>
              </a:defRPr>
            </a:lvl2pPr>
            <a:lvl3pPr algn="l" rtl="0" indent="-228600" marL="1143000">
              <a:spcBef>
                <a:spcPts val="360"/>
              </a:spcBef>
              <a:buClr>
                <a:schemeClr val="dk2"/>
              </a:buClr>
              <a:buSzPct val="100000"/>
              <a:buFont typeface="Wingdings"/>
              <a:buChar char="§"/>
              <a:defRPr sz="1800">
                <a:solidFill>
                  <a:schemeClr val="dk2"/>
                </a:solidFill>
              </a:defRPr>
            </a:lvl3pPr>
            <a:lvl4pPr algn="l" rtl="0" indent="-228600" marL="1600200">
              <a:spcBef>
                <a:spcPts val="360"/>
              </a:spcBef>
              <a:buClr>
                <a:schemeClr val="dk2"/>
              </a:buClr>
              <a:buSzPct val="166666"/>
              <a:buFont typeface="Arial"/>
              <a:buChar char="•"/>
              <a:defRPr sz="1800">
                <a:solidFill>
                  <a:schemeClr val="dk2"/>
                </a:solidFill>
              </a:defRPr>
            </a:lvl4pPr>
            <a:lvl5pPr algn="l" rtl="0" indent="-228600" marL="2057400">
              <a:spcBef>
                <a:spcPts val="360"/>
              </a:spcBef>
              <a:buClr>
                <a:schemeClr val="dk2"/>
              </a:buClr>
              <a:buSzPct val="100000"/>
              <a:buFont typeface="Courier New"/>
              <a:buChar char="o"/>
              <a:defRPr sz="1800">
                <a:solidFill>
                  <a:schemeClr val="dk2"/>
                </a:solidFill>
              </a:defRPr>
            </a:lvl5pPr>
            <a:lvl6pPr algn="l" rtl="0" indent="-228600" marL="2514600">
              <a:spcBef>
                <a:spcPts val="360"/>
              </a:spcBef>
              <a:buClr>
                <a:schemeClr val="dk2"/>
              </a:buClr>
              <a:buSzPct val="100000"/>
              <a:buFont typeface="Wingdings"/>
              <a:buChar char="§"/>
              <a:defRPr sz="1800">
                <a:solidFill>
                  <a:schemeClr val="dk2"/>
                </a:solidFill>
              </a:defRPr>
            </a:lvl6pPr>
            <a:lvl7pPr algn="l" rtl="0" indent="-228600" marL="2971800">
              <a:spcBef>
                <a:spcPts val="360"/>
              </a:spcBef>
              <a:buClr>
                <a:schemeClr val="dk2"/>
              </a:buClr>
              <a:buSzPct val="166666"/>
              <a:buFont typeface="Arial"/>
              <a:buChar char="•"/>
              <a:defRPr sz="1800">
                <a:solidFill>
                  <a:schemeClr val="dk2"/>
                </a:solidFill>
              </a:defRPr>
            </a:lvl7pPr>
            <a:lvl8pPr algn="l" rtl="0" indent="-228600" marL="3429000">
              <a:spcBef>
                <a:spcPts val="360"/>
              </a:spcBef>
              <a:buClr>
                <a:schemeClr val="dk2"/>
              </a:buClr>
              <a:buSzPct val="100000"/>
              <a:buFont typeface="Courier New"/>
              <a:buChar char="o"/>
              <a:defRPr baseline="0" sz="1800">
                <a:solidFill>
                  <a:schemeClr val="dk2"/>
                </a:solidFill>
              </a:defRPr>
            </a:lvl8pPr>
            <a:lvl9pPr algn="l" rtl="0" indent="-228600" marL="3886200">
              <a:spcBef>
                <a:spcPts val="360"/>
              </a:spcBef>
              <a:buClr>
                <a:schemeClr val="dk2"/>
              </a:buClr>
              <a:buSzPct val="100000"/>
              <a:buFont typeface="Wingdings"/>
              <a:buChar char="§"/>
              <a:defRPr baseline="0" sz="1800">
                <a:solidFill>
                  <a:schemeClr val="dk2"/>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71" name="Shape 71"/>
        <p:cNvGrpSpPr/>
        <p:nvPr/>
      </p:nvGrpSpPr>
      <p:grpSpPr>
        <a:xfrm>
          <a:off y="0" x="0"/>
          <a:ext cy="0" cx="0"/>
          <a:chOff y="0" x="0"/>
          <a:chExt cy="0" cx="0"/>
        </a:xfrm>
      </p:grpSpPr>
      <p:sp>
        <p:nvSpPr>
          <p:cNvPr id="72" name="Shape 72"/>
          <p:cNvSpPr txBox="1"/>
          <p:nvPr>
            <p:ph idx="1" type="body"/>
          </p:nvPr>
        </p:nvSpPr>
        <p:spPr>
          <a:xfrm>
            <a:off y="1704684" x="456245"/>
            <a:ext cy="4840199" cx="4038599"/>
          </a:xfrm>
          <a:prstGeom prst="rect">
            <a:avLst/>
          </a:prstGeom>
          <a:noFill/>
          <a:ln>
            <a:noFill/>
          </a:ln>
        </p:spPr>
        <p:txBody>
          <a:bodyPr bIns="91425" rIns="91425" lIns="91425" tIns="91425" anchor="t" anchorCtr="0"/>
          <a:lstStyle>
            <a:lvl1pPr rtl="0">
              <a:buNone/>
              <a:defRPr sz="1800"/>
            </a:lvl1pPr>
            <a:lvl2pPr rtl="0">
              <a:buNone/>
              <a:defRPr sz="1800"/>
            </a:lvl2pPr>
            <a:lvl3pPr rtl="0">
              <a:buNone/>
              <a:defRPr sz="18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
        <p:nvSpPr>
          <p:cNvPr id="73" name="Shape 73"/>
          <p:cNvSpPr txBox="1"/>
          <p:nvPr>
            <p:ph idx="2" type="body"/>
          </p:nvPr>
        </p:nvSpPr>
        <p:spPr>
          <a:xfrm>
            <a:off y="1704684" x="4648200"/>
            <a:ext cy="4840199" cx="4038599"/>
          </a:xfrm>
          <a:prstGeom prst="rect">
            <a:avLst/>
          </a:prstGeom>
          <a:noFill/>
          <a:ln>
            <a:noFill/>
          </a:ln>
        </p:spPr>
        <p:txBody>
          <a:bodyPr bIns="91425" rIns="91425" lIns="91425" tIns="91425" anchor="t" anchorCtr="0"/>
          <a:lstStyle>
            <a:lvl1pPr rtl="0">
              <a:buNone/>
              <a:defRPr sz="1800"/>
            </a:lvl1pPr>
            <a:lvl2pPr rtl="0">
              <a:buNone/>
              <a:defRPr sz="1800"/>
            </a:lvl2pPr>
            <a:lvl3pPr rtl="0">
              <a:buNone/>
              <a:defRPr sz="18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grpSp>
        <p:nvGrpSpPr>
          <p:cNvPr id="74" name="Shape 74"/>
          <p:cNvGrpSpPr/>
          <p:nvPr/>
        </p:nvGrpSpPr>
        <p:grpSpPr>
          <a:xfrm>
            <a:off y="-12188" x="-13"/>
            <a:ext cy="1612601" cx="8005727"/>
            <a:chOff y="-12187" x="-13"/>
            <a:chExt cy="1161900" cx="8005727"/>
          </a:xfrm>
        </p:grpSpPr>
        <p:sp>
          <p:nvSpPr>
            <p:cNvPr id="75" name="Shape 75"/>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76" name="Shape 76"/>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77" name="Shape 77"/>
          <p:cNvSpPr txBox="1"/>
          <p:nvPr>
            <p:ph type="title"/>
          </p:nvPr>
        </p:nvSpPr>
        <p:spPr>
          <a:xfrm>
            <a:off y="134801" x="457200"/>
            <a:ext cy="1351799" cx="7315499"/>
          </a:xfrm>
          <a:prstGeom prst="rect">
            <a:avLst/>
          </a:prstGeom>
          <a:noFill/>
          <a:ln>
            <a:noFill/>
          </a:ln>
        </p:spPr>
        <p:txBody>
          <a:bodyPr bIns="91425" rIns="91425" lIns="91425" tIns="91425" anchor="b" anchorCtr="0"/>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78" name="Shape 78"/>
        <p:cNvGrpSpPr/>
        <p:nvPr/>
      </p:nvGrpSpPr>
      <p:grpSpPr>
        <a:xfrm>
          <a:off y="0" x="0"/>
          <a:ext cy="0" cx="0"/>
          <a:chOff y="0" x="0"/>
          <a:chExt cy="0" cx="0"/>
        </a:xfrm>
      </p:grpSpPr>
      <p:grpSp>
        <p:nvGrpSpPr>
          <p:cNvPr id="79" name="Shape 79"/>
          <p:cNvGrpSpPr/>
          <p:nvPr/>
        </p:nvGrpSpPr>
        <p:grpSpPr>
          <a:xfrm>
            <a:off y="-12188" x="-13"/>
            <a:ext cy="1612601" cx="8005727"/>
            <a:chOff y="-12187" x="-13"/>
            <a:chExt cy="1161900" cx="8005727"/>
          </a:xfrm>
        </p:grpSpPr>
        <p:sp>
          <p:nvSpPr>
            <p:cNvPr id="80" name="Shape 80"/>
            <p:cNvSpPr/>
            <p:nvPr/>
          </p:nvSpPr>
          <p:spPr>
            <a:xfrm flipH="1">
              <a:off y="-12187" x="-13"/>
              <a:ext cy="1161900" cx="187800"/>
            </a:xfrm>
            <a:prstGeom prst="rect">
              <a:avLst/>
            </a:prstGeom>
            <a:solidFill>
              <a:srgbClr val="AB0101"/>
            </a:solidFill>
            <a:ln>
              <a:noFill/>
            </a:ln>
          </p:spPr>
          <p:txBody>
            <a:bodyPr bIns="45700" rIns="91425" lIns="91425" tIns="45700" anchor="ctr" anchorCtr="0">
              <a:noAutofit/>
            </a:bodyPr>
            <a:lstStyle/>
            <a:p/>
          </p:txBody>
        </p:sp>
        <p:sp>
          <p:nvSpPr>
            <p:cNvPr id="81" name="Shape 81"/>
            <p:cNvSpPr/>
            <p:nvPr/>
          </p:nvSpPr>
          <p:spPr>
            <a:xfrm flipH="1">
              <a:off y="-12187" x="187715"/>
              <a:ext cy="1161900" cx="7817999"/>
            </a:xfrm>
            <a:prstGeom prst="rect">
              <a:avLst/>
            </a:prstGeom>
            <a:solidFill>
              <a:srgbClr val="0F243E"/>
            </a:solidFill>
            <a:ln>
              <a:noFill/>
            </a:ln>
          </p:spPr>
          <p:txBody>
            <a:bodyPr bIns="45700" rIns="91425" lIns="91425" tIns="45700" anchor="ctr" anchorCtr="0">
              <a:noAutofit/>
            </a:bodyPr>
            <a:lstStyle/>
            <a:p/>
          </p:txBody>
        </p:sp>
      </p:grpSp>
      <p:sp>
        <p:nvSpPr>
          <p:cNvPr id="82" name="Shape 82"/>
          <p:cNvSpPr txBox="1"/>
          <p:nvPr>
            <p:ph type="title"/>
          </p:nvPr>
        </p:nvSpPr>
        <p:spPr>
          <a:xfrm>
            <a:off y="134801" x="457200"/>
            <a:ext cy="1351799" cx="7315499"/>
          </a:xfrm>
          <a:prstGeom prst="rect">
            <a:avLst/>
          </a:prstGeom>
          <a:noFill/>
          <a:ln>
            <a:noFill/>
          </a:ln>
        </p:spPr>
        <p:txBody>
          <a:bodyPr bIns="91425" rIns="91425" lIns="91425" tIns="91425" anchor="b" anchorCtr="0"/>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83" name="Shape 83"/>
        <p:cNvGrpSpPr/>
        <p:nvPr/>
      </p:nvGrpSpPr>
      <p:grpSpPr>
        <a:xfrm>
          <a:off y="0" x="0"/>
          <a:ext cy="0" cx="0"/>
          <a:chOff y="0" x="0"/>
          <a:chExt cy="0" cx="0"/>
        </a:xfrm>
      </p:grpSpPr>
      <p:sp>
        <p:nvSpPr>
          <p:cNvPr id="84" name="Shape 84"/>
          <p:cNvSpPr/>
          <p:nvPr/>
        </p:nvSpPr>
        <p:spPr>
          <a:xfrm flipH="1">
            <a:off y="6165014" x="8964665"/>
            <a:ext cy="695100" cx="187800"/>
          </a:xfrm>
          <a:prstGeom prst="rect">
            <a:avLst/>
          </a:prstGeom>
          <a:solidFill>
            <a:srgbClr val="AB0101"/>
          </a:solidFill>
          <a:ln>
            <a:noFill/>
          </a:ln>
        </p:spPr>
        <p:txBody>
          <a:bodyPr bIns="45700" rIns="91425" lIns="91425" tIns="45700" anchor="ctr" anchorCtr="0">
            <a:noAutofit/>
          </a:bodyPr>
          <a:lstStyle/>
          <a:p/>
        </p:txBody>
      </p:sp>
      <p:sp>
        <p:nvSpPr>
          <p:cNvPr id="85" name="Shape 85"/>
          <p:cNvSpPr/>
          <p:nvPr/>
        </p:nvSpPr>
        <p:spPr>
          <a:xfrm flipH="1">
            <a:off y="6165014" x="3866777"/>
            <a:ext cy="695100" cx="5097900"/>
          </a:xfrm>
          <a:prstGeom prst="rect">
            <a:avLst/>
          </a:prstGeom>
          <a:solidFill>
            <a:srgbClr val="0F243E"/>
          </a:solidFill>
          <a:ln>
            <a:noFill/>
          </a:ln>
        </p:spPr>
        <p:txBody>
          <a:bodyPr bIns="45700" rIns="91425" lIns="91425" tIns="45700" anchor="ctr" anchorCtr="0">
            <a:noAutofit/>
          </a:bodyPr>
          <a:lstStyle/>
          <a:p/>
        </p:txBody>
      </p:sp>
      <p:sp>
        <p:nvSpPr>
          <p:cNvPr id="86" name="Shape 86"/>
          <p:cNvSpPr txBox="1"/>
          <p:nvPr>
            <p:ph idx="1" type="body"/>
          </p:nvPr>
        </p:nvSpPr>
        <p:spPr>
          <a:xfrm>
            <a:off y="6165014" x="3866812"/>
            <a:ext cy="695100" cx="5097900"/>
          </a:xfrm>
          <a:prstGeom prst="rect">
            <a:avLst/>
          </a:prstGeom>
          <a:noFill/>
          <a:ln>
            <a:noFill/>
          </a:ln>
        </p:spPr>
        <p:txBody>
          <a:bodyPr bIns="91425" rIns="91425" lIns="91425" tIns="91425" anchor="t" anchorCtr="0"/>
          <a:lstStyle>
            <a:lvl1pPr rtl="0" indent="88900" marL="0">
              <a:buClr>
                <a:schemeClr val="lt1"/>
              </a:buClr>
              <a:buSzPct val="100000"/>
              <a:buNone/>
              <a:defRPr sz="1400">
                <a:solidFill>
                  <a:schemeClr val="lt1"/>
                </a:solidFill>
              </a:defRPr>
            </a:lvl1pPr>
            <a:lvl2pPr rtl="0" indent="88900" marL="0">
              <a:buClr>
                <a:schemeClr val="lt1"/>
              </a:buClr>
              <a:buSzPct val="100000"/>
              <a:buNone/>
              <a:defRPr sz="1400">
                <a:solidFill>
                  <a:schemeClr val="lt1"/>
                </a:solidFill>
              </a:defRPr>
            </a:lvl2pPr>
            <a:lvl3pPr rtl="0" indent="88900" marL="0">
              <a:buClr>
                <a:schemeClr val="lt1"/>
              </a:buClr>
              <a:buSzPct val="100000"/>
              <a:buNone/>
              <a:defRPr sz="1400">
                <a:solidFill>
                  <a:schemeClr val="lt1"/>
                </a:solidFill>
              </a:defRPr>
            </a:lvl3pPr>
            <a:lvl4pPr rtl="0" indent="88900" marL="0">
              <a:buClr>
                <a:schemeClr val="lt1"/>
              </a:buClr>
              <a:buSzPct val="100000"/>
              <a:buNone/>
              <a:defRPr sz="1400">
                <a:solidFill>
                  <a:schemeClr val="lt1"/>
                </a:solidFill>
              </a:defRPr>
            </a:lvl4pPr>
            <a:lvl5pPr rtl="0" indent="88900" marL="0">
              <a:buClr>
                <a:schemeClr val="lt1"/>
              </a:buClr>
              <a:buSzPct val="100000"/>
              <a:buNone/>
              <a:defRPr sz="1400">
                <a:solidFill>
                  <a:schemeClr val="lt1"/>
                </a:solidFill>
              </a:defRPr>
            </a:lvl5pPr>
            <a:lvl6pPr rtl="0" indent="88900" marL="0">
              <a:buClr>
                <a:schemeClr val="lt1"/>
              </a:buClr>
              <a:buSzPct val="100000"/>
              <a:buNone/>
              <a:defRPr sz="1400">
                <a:solidFill>
                  <a:schemeClr val="lt1"/>
                </a:solidFill>
              </a:defRPr>
            </a:lvl6pPr>
            <a:lvl7pPr rtl="0" indent="88900" marL="0">
              <a:buClr>
                <a:schemeClr val="lt1"/>
              </a:buClr>
              <a:buSzPct val="100000"/>
              <a:buNone/>
              <a:defRPr sz="1400">
                <a:solidFill>
                  <a:schemeClr val="lt1"/>
                </a:solidFill>
              </a:defRPr>
            </a:lvl7pPr>
            <a:lvl8pPr rtl="0" indent="88900" marL="0">
              <a:buClr>
                <a:schemeClr val="lt1"/>
              </a:buClr>
              <a:buSzPct val="100000"/>
              <a:buNone/>
              <a:defRPr sz="1400">
                <a:solidFill>
                  <a:schemeClr val="lt1"/>
                </a:solidFill>
              </a:defRPr>
            </a:lvl8pPr>
            <a:lvl9pPr rtl="0" indent="88900" marL="0">
              <a:buClr>
                <a:schemeClr val="lt1"/>
              </a:buClr>
              <a:buSzPct val="100000"/>
              <a:buNone/>
              <a:defRPr sz="1400">
                <a:solidFill>
                  <a:schemeClr val="lt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87" name="Shape 87"/>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grpSp>
        <p:nvGrpSpPr>
          <p:cNvPr id="5" name="Shape 5"/>
          <p:cNvGrpSpPr/>
          <p:nvPr/>
        </p:nvGrpSpPr>
        <p:grpSpPr>
          <a:xfrm>
            <a:off y="-94" x="33867"/>
            <a:ext cy="2810236" cx="3409812"/>
            <a:chOff y="1493" x="0"/>
            <a:chExt cy="2810236" cx="3409812"/>
          </a:xfrm>
        </p:grpSpPr>
        <p:cxnSp>
          <p:nvCxnSpPr>
            <p:cNvPr id="6" name="Shape 6"/>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7" name="Shape 7"/>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8" name="Shape 8"/>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9" name="Shape 9"/>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0" name="Shape 10"/>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1" name="Shape 11"/>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2" name="Shape 12"/>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3" name="Shape 13"/>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4" name="Shape 14"/>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5" name="Shape 15"/>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6" name="Shape 16"/>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7" name="Shape 17"/>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8" name="Shape 18"/>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19" name="Shape 19"/>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0" name="Shape 20"/>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1" name="Shape 21"/>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2" name="Shape 22"/>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3" name="Shape 23"/>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4" name="Shape 24"/>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5" name="Shape 25"/>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6" name="Shape 26"/>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7" name="Shape 27"/>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8" name="Shape 28"/>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29" name="Shape 29"/>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0" name="Shape 30"/>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
        <p:nvSpPr>
          <p:cNvPr id="31" name="Shape 31"/>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1pPr>
            <a:lvl2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2pPr>
            <a:lvl3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3pPr>
            <a:lvl4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4pPr>
            <a:lvl5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5pPr>
            <a:lvl6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6pPr>
            <a:lvl7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7pPr>
            <a:lvl8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8pPr>
            <a:lvl9pPr algn="l" rtl="0" indent="279400" marL="0">
              <a:spcBef>
                <a:spcPts val="0"/>
              </a:spcBef>
              <a:buClr>
                <a:schemeClr val="lt1"/>
              </a:buClr>
              <a:buSzPct val="100000"/>
              <a:buFont typeface="Arial"/>
              <a:buNone/>
              <a:defRPr strike="noStrike" u="none" b="0" cap="none" baseline="0" sz="4400" i="0">
                <a:solidFill>
                  <a:schemeClr val="lt1"/>
                </a:solidFill>
                <a:latin typeface="Arial"/>
                <a:ea typeface="Arial"/>
                <a:cs typeface="Arial"/>
                <a:sym typeface="Arial"/>
              </a:defRPr>
            </a:lvl9pPr>
          </a:lstStyle>
          <a:p/>
        </p:txBody>
      </p:sp>
      <p:sp>
        <p:nvSpPr>
          <p:cNvPr id="32" name="Shape 32"/>
          <p:cNvSpPr txBox="1"/>
          <p:nvPr>
            <p:ph idx="1" type="body"/>
          </p:nvPr>
        </p:nvSpPr>
        <p:spPr>
          <a:xfrm>
            <a:off y="1600200" x="457200"/>
            <a:ext cy="4526100" cx="8229600"/>
          </a:xfrm>
          <a:prstGeom prst="rect">
            <a:avLst/>
          </a:prstGeom>
          <a:noFill/>
          <a:ln>
            <a:noFill/>
          </a:ln>
        </p:spPr>
        <p:txBody>
          <a:bodyPr bIns="91425" rIns="91425" lIns="91425" tIns="91425" anchor="t" anchorCtr="0"/>
          <a:lstStyle>
            <a:lvl1pPr algn="l" rtl="0" indent="-342900" marL="342900">
              <a:spcBef>
                <a:spcPts val="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1pPr>
            <a:lvl2pPr algn="l" rtl="0" indent="-285750" marL="74295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2pPr>
            <a:lvl3pPr algn="l" rtl="0" indent="-228600" marL="11430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3pPr>
            <a:lvl4pPr algn="l" rtl="0" indent="-228600" marL="1600200">
              <a:spcBef>
                <a:spcPts val="36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4pPr>
            <a:lvl5pPr algn="l" rtl="0" indent="-228600" marL="205740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5pPr>
            <a:lvl6pPr algn="l" rtl="0" indent="-228600" marL="25146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6pPr>
            <a:lvl7pPr algn="l" rtl="0" indent="-228600" marL="2971800">
              <a:spcBef>
                <a:spcPts val="360"/>
              </a:spcBef>
              <a:buClr>
                <a:schemeClr val="dk2"/>
              </a:buClr>
              <a:buSzPct val="166666"/>
              <a:buFont typeface="Arial"/>
              <a:buChar char="•"/>
              <a:defRPr strike="noStrike" u="none" b="0" cap="none" baseline="0" sz="1800" i="0">
                <a:solidFill>
                  <a:schemeClr val="dk2"/>
                </a:solidFill>
                <a:latin typeface="Arial"/>
                <a:ea typeface="Arial"/>
                <a:cs typeface="Arial"/>
                <a:sym typeface="Arial"/>
              </a:defRPr>
            </a:lvl7pPr>
            <a:lvl8pPr algn="l" rtl="0" indent="-228600" marL="3429000">
              <a:spcBef>
                <a:spcPts val="360"/>
              </a:spcBef>
              <a:buClr>
                <a:schemeClr val="dk2"/>
              </a:buClr>
              <a:buSzPct val="100000"/>
              <a:buFont typeface="Courier New"/>
              <a:buChar char="o"/>
              <a:defRPr strike="noStrike" u="none" b="0" cap="none" baseline="0" sz="1800" i="0">
                <a:solidFill>
                  <a:schemeClr val="dk2"/>
                </a:solidFill>
                <a:latin typeface="Arial"/>
                <a:ea typeface="Arial"/>
                <a:cs typeface="Arial"/>
                <a:sym typeface="Arial"/>
              </a:defRPr>
            </a:lvl8pPr>
            <a:lvl9pPr algn="l" rtl="0" indent="-228600" marL="3886200">
              <a:spcBef>
                <a:spcPts val="360"/>
              </a:spcBef>
              <a:buClr>
                <a:schemeClr val="dk2"/>
              </a:buClr>
              <a:buSzPct val="100000"/>
              <a:buFont typeface="Wingdings"/>
              <a:buChar char="§"/>
              <a:defRPr strike="noStrike" u="none" b="0" cap="none" baseline="0" sz="1800" i="0">
                <a:solidFill>
                  <a:schemeClr val="dk2"/>
                </a:solidFill>
                <a:latin typeface="Arial"/>
                <a:ea typeface="Arial"/>
                <a:cs typeface="Arial"/>
                <a:sym typeface="Arial"/>
              </a:defRPr>
            </a:lvl9pPr>
          </a:lstStyle>
          <a:p/>
        </p:txBody>
      </p:sp>
      <p:grpSp>
        <p:nvGrpSpPr>
          <p:cNvPr id="33" name="Shape 33"/>
          <p:cNvGrpSpPr/>
          <p:nvPr/>
        </p:nvGrpSpPr>
        <p:grpSpPr>
          <a:xfrm rot="10800000">
            <a:off y="4047858" x="5734187"/>
            <a:ext cy="2810236" cx="3409812"/>
            <a:chOff y="1493" x="0"/>
            <a:chExt cy="2810236" cx="3409812"/>
          </a:xfrm>
        </p:grpSpPr>
        <p:cxnSp>
          <p:nvCxnSpPr>
            <p:cNvPr id="34" name="Shape 34"/>
            <p:cNvCxnSpPr/>
            <p:nvPr/>
          </p:nvCxnSpPr>
          <p:spPr>
            <a:xfrm>
              <a:off y="245542" x="0"/>
              <a:ext cy="1500" cx="3251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5" name="Shape 35"/>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6" name="Shape 36"/>
            <p:cNvCxnSpPr/>
            <p:nvPr/>
          </p:nvCxnSpPr>
          <p:spPr>
            <a:xfrm>
              <a:off y="474143" x="0"/>
              <a:ext cy="1500" cx="2666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7" name="Shape 37"/>
            <p:cNvCxnSpPr/>
            <p:nvPr/>
          </p:nvCxnSpPr>
          <p:spPr>
            <a:xfrm>
              <a:off y="702743" x="0"/>
              <a:ext cy="1500" cx="2167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8" name="Shape 38"/>
            <p:cNvCxnSpPr/>
            <p:nvPr/>
          </p:nvCxnSpPr>
          <p:spPr>
            <a:xfrm>
              <a:off y="931342" x="0"/>
              <a:ext cy="1500" cx="18626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39" name="Shape 39"/>
            <p:cNvCxnSpPr/>
            <p:nvPr/>
          </p:nvCxnSpPr>
          <p:spPr>
            <a:xfrm>
              <a:off y="1159942" x="0"/>
              <a:ext cy="1500" cx="1490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0" name="Shape 40"/>
            <p:cNvCxnSpPr/>
            <p:nvPr/>
          </p:nvCxnSpPr>
          <p:spPr>
            <a:xfrm>
              <a:off y="1388542" x="0"/>
              <a:ext cy="1500" cx="12191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1" name="Shape 41"/>
            <p:cNvCxnSpPr/>
            <p:nvPr/>
          </p:nvCxnSpPr>
          <p:spPr>
            <a:xfrm>
              <a:off y="1617142" x="0"/>
              <a:ext cy="1500" cx="990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2" name="Shape 42"/>
            <p:cNvCxnSpPr/>
            <p:nvPr/>
          </p:nvCxnSpPr>
          <p:spPr>
            <a:xfrm>
              <a:off y="1845742" x="0"/>
              <a:ext cy="1500" cx="745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3" name="Shape 43"/>
            <p:cNvCxnSpPr/>
            <p:nvPr/>
          </p:nvCxnSpPr>
          <p:spPr>
            <a:xfrm>
              <a:off y="2074342" x="0"/>
              <a:ext cy="1500" cx="533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4" name="Shape 44"/>
            <p:cNvCxnSpPr/>
            <p:nvPr/>
          </p:nvCxnSpPr>
          <p:spPr>
            <a:xfrm>
              <a:off y="2302943" x="0"/>
              <a:ext cy="1500" cx="262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5" name="Shape 45"/>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6" name="Shape 46"/>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7" name="Shape 47"/>
            <p:cNvCxnSpPr/>
            <p:nvPr/>
          </p:nvCxnSpPr>
          <p:spPr>
            <a:xfrm rot="-5400000">
              <a:off y="887576" x="-853"/>
              <a:ext cy="1500" cx="17639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8" name="Shape 48"/>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49" name="Shape 49"/>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0" name="Shape 50"/>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1" name="Shape 51"/>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2" name="Shape 52"/>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3" name="Shape 53"/>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4" name="Shape 54"/>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5" name="Shape 55"/>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6" name="Shape 56"/>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7" name="Shape 57"/>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w="med" len="med" type="none"/>
              <a:tailEnd w="med" len="med" type="none"/>
            </a:ln>
          </p:spPr>
        </p:cxnSp>
        <p:cxnSp>
          <p:nvCxnSpPr>
            <p:cNvPr id="58" name="Shape 58"/>
            <p:cNvCxnSpPr/>
            <p:nvPr/>
          </p:nvCxnSpPr>
          <p:spPr>
            <a:xfrm rot="-5400000">
              <a:off y="85076" x="3324762"/>
              <a:ext cy="1500" cx="168600"/>
            </a:xfrm>
            <a:prstGeom prst="straightConnector1">
              <a:avLst/>
            </a:prstGeom>
            <a:noFill/>
            <a:ln w="12700" cap="flat">
              <a:solidFill>
                <a:srgbClr val="B7CCE4">
                  <a:alpha val="53725"/>
                </a:srgbClr>
              </a:solidFill>
              <a:prstDash val="solid"/>
              <a:round/>
              <a:headEnd w="med" len="med" type="none"/>
              <a:tailEnd w="med" len="med" type="none"/>
            </a:ln>
          </p:spPr>
        </p:cxnSp>
      </p:gr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http://geography.org.uk/resources/topideas/" Type="http://schemas.openxmlformats.org/officeDocument/2006/relationships/hyperlink" TargetMode="External"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http://www.geography-map-games.com/geography-games-Capitals-of-the-World-_pageid95.html" Type="http://schemas.openxmlformats.org/officeDocument/2006/relationships/hyperlink" TargetMode="External" Id="rId4"/><Relationship Target="http://www.travelpod.com/traveler-iq" Type="http://schemas.openxmlformats.org/officeDocument/2006/relationships/hyperlink" TargetMode="External" Id="rId3"/><Relationship Target="http://geoguessr.com/" Type="http://schemas.openxmlformats.org/officeDocument/2006/relationships/hyperlink" TargetMode="External" Id="rId9"/><Relationship Target="http://www.sporcle.com/games/category/geography" Type="http://schemas.openxmlformats.org/officeDocument/2006/relationships/hyperlink" TargetMode="External" Id="rId6"/><Relationship Target="http://www.sporcle.com/games/category/geography" Type="http://schemas.openxmlformats.org/officeDocument/2006/relationships/hyperlink" TargetMode="External" Id="rId5"/><Relationship Target="http://www.sporcle.com/games/category/geography" Type="http://schemas.openxmlformats.org/officeDocument/2006/relationships/hyperlink" TargetMode="External" Id="rId8"/><Relationship Target="http://www.sporcle.com/games/category/geography" Type="http://schemas.openxmlformats.org/officeDocument/2006/relationships/hyperlink" TargetMode="External" Id="rId7"/></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http://geoguessr.com/" Type="http://schemas.openxmlformats.org/officeDocument/2006/relationships/hyperlink" TargetMode="External"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http://www.mapcrunch.com" Type="http://schemas.openxmlformats.org/officeDocument/2006/relationships/hyperlink" TargetMode="External"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http://www.geographypods.com/landscape-in-a-box.html" Type="http://schemas.openxmlformats.org/officeDocument/2006/relationships/hyperlink" TargetMode="External" Id="rId4"/><Relationship Target="http://www.digitalgeography.co.uk/archives/2012/02/landscape-in-a-box-vol-1/" Type="http://schemas.openxmlformats.org/officeDocument/2006/relationships/hyperlink" TargetMode="External" Id="rId3"/><Relationship Target="../media/image00.png" Type="http://schemas.openxmlformats.org/officeDocument/2006/relationships/image"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ctrTitle"/>
          </p:nvPr>
        </p:nvSpPr>
        <p:spPr>
          <a:xfrm>
            <a:off y="1857150" x="242250"/>
            <a:ext cy="1333799" cx="6400799"/>
          </a:xfrm>
          <a:prstGeom prst="rect">
            <a:avLst/>
          </a:prstGeom>
        </p:spPr>
        <p:txBody>
          <a:bodyPr bIns="91425" rIns="91425" lIns="91425" tIns="91425" anchor="b" anchorCtr="0">
            <a:noAutofit/>
          </a:bodyPr>
          <a:lstStyle/>
          <a:p>
            <a:pPr>
              <a:buNone/>
            </a:pPr>
            <a:r>
              <a:rPr lang="en-GB"/>
              <a:t>101 ways to teach locational knowledge</a:t>
            </a:r>
          </a:p>
        </p:txBody>
      </p:sp>
      <p:sp>
        <p:nvSpPr>
          <p:cNvPr id="90" name="Shape 90"/>
          <p:cNvSpPr txBox="1"/>
          <p:nvPr>
            <p:ph idx="1" type="subTitle"/>
          </p:nvPr>
        </p:nvSpPr>
        <p:spPr>
          <a:xfrm>
            <a:off y="3600451" x="685800"/>
            <a:ext cy="900599" cx="6400799"/>
          </a:xfrm>
          <a:prstGeom prst="rect">
            <a:avLst/>
          </a:prstGeom>
        </p:spPr>
        <p:txBody>
          <a:bodyPr bIns="91425" rIns="91425" lIns="91425" tIns="91425" anchor="t" anchorCtr="0">
            <a:noAutofit/>
          </a:bodyPr>
          <a:lstStyle/>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y="0" x="0"/>
          <a:ext cy="0" cx="0"/>
          <a:chOff y="0" x="0"/>
          <a:chExt cy="0" cx="0"/>
        </a:xfrm>
      </p:grpSpPr>
      <p:sp>
        <p:nvSpPr>
          <p:cNvPr id="145" name="Shape 145"/>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GB"/>
              <a:t>GA SPC</a:t>
            </a:r>
          </a:p>
        </p:txBody>
      </p:sp>
      <p:sp>
        <p:nvSpPr>
          <p:cNvPr id="146" name="Shape 146"/>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a:buNone/>
            </a:pPr>
            <a:r>
              <a:rPr lang="en-GB"/>
              <a:t>31 ideas from the GA SPC added to the GA website in May 2013</a:t>
            </a:r>
          </a:p>
          <a:p>
            <a:pPr rtl="0" lvl="0">
              <a:buNone/>
            </a:pPr>
            <a:r>
              <a:rPr u="sng" lang="en-GB">
                <a:solidFill>
                  <a:schemeClr val="hlink"/>
                </a:solidFill>
                <a:hlinkClick r:id="rId3"/>
              </a:rPr>
              <a:t>http://geography.org.uk/resources/topideas/</a:t>
            </a:r>
          </a:p>
          <a:p>
            <a:r>
              <a:t/>
            </a:r>
          </a:p>
          <a:p>
            <a:r>
              <a:t/>
            </a:r>
          </a:p>
          <a:p>
            <a:r>
              <a:t/>
            </a:r>
          </a:p>
          <a:p>
            <a:r>
              <a:t/>
            </a:r>
          </a:p>
          <a:p>
            <a:r>
              <a:t/>
            </a:r>
          </a:p>
          <a:p>
            <a:r>
              <a:t/>
            </a:r>
          </a:p>
          <a:p>
            <a:r>
              <a:t/>
            </a:r>
          </a:p>
          <a:p>
            <a:r>
              <a:t/>
            </a:r>
          </a:p>
          <a:p>
            <a:r>
              <a:t/>
            </a:r>
          </a:p>
          <a:p>
            <a:pPr>
              <a:buNone/>
            </a:pPr>
            <a:r>
              <a:rPr b="1" lang="en-GB"/>
              <a:t>@GeoBlogs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y="0" x="0"/>
          <a:ext cy="0" cx="0"/>
          <a:chOff y="0" x="0"/>
          <a:chExt cy="0" cx="0"/>
        </a:xfrm>
      </p:grpSpPr>
      <p:sp>
        <p:nvSpPr>
          <p:cNvPr id="151" name="Shape 151"/>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GB"/>
              <a:t>Where is Santa?</a:t>
            </a:r>
          </a:p>
        </p:txBody>
      </p:sp>
      <p:sp>
        <p:nvSpPr>
          <p:cNvPr id="152" name="Shape 152"/>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indent="-419100" marL="457200">
              <a:buClr>
                <a:schemeClr val="dk2"/>
              </a:buClr>
              <a:buSzPct val="166666"/>
              <a:buFont typeface="Arial"/>
              <a:buChar char="•"/>
            </a:pPr>
            <a:r>
              <a:rPr b="1" sz="3000" lang="en-GB"/>
              <a:t>Students note down where their Christmas presents come from.</a:t>
            </a:r>
          </a:p>
          <a:p>
            <a:pPr rtl="0" lvl="0" indent="-419100" marL="457200">
              <a:buClr>
                <a:schemeClr val="dk2"/>
              </a:buClr>
              <a:buSzPct val="166666"/>
              <a:buFont typeface="Arial"/>
              <a:buChar char="•"/>
            </a:pPr>
            <a:r>
              <a:rPr b="1" sz="3000" lang="en-GB"/>
              <a:t>Talk to others about what they got for Christmas.</a:t>
            </a:r>
          </a:p>
          <a:p>
            <a:pPr rtl="0" lvl="0" indent="-419100" marL="457200">
              <a:buClr>
                <a:schemeClr val="dk2"/>
              </a:buClr>
              <a:buSzPct val="166666"/>
              <a:buFont typeface="Arial"/>
              <a:buChar char="•"/>
            </a:pPr>
            <a:r>
              <a:rPr b="1" sz="3000" lang="en-GB"/>
              <a:t>Label on a blank world map</a:t>
            </a:r>
          </a:p>
          <a:p>
            <a:pPr rtl="0" lvl="0" indent="-419100" marL="457200">
              <a:buClr>
                <a:schemeClr val="dk2"/>
              </a:buClr>
              <a:buSzPct val="166666"/>
              <a:buFont typeface="Arial"/>
              <a:buChar char="•"/>
            </a:pPr>
            <a:r>
              <a:rPr b="1" sz="3000" lang="en-GB"/>
              <a:t>What do they notice?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GB"/>
              <a:t>The Capital Game</a:t>
            </a:r>
          </a:p>
        </p:txBody>
      </p:sp>
      <p:sp>
        <p:nvSpPr>
          <p:cNvPr id="96" name="Shape 96"/>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indent="-381000" marL="533400">
              <a:lnSpc>
                <a:spcPct val="115000"/>
              </a:lnSpc>
              <a:buClr>
                <a:srgbClr val="000000"/>
              </a:buClr>
              <a:buSzPct val="100000"/>
              <a:buFont typeface="Arial"/>
              <a:buAutoNum type="arabicPeriod"/>
            </a:pPr>
            <a:r>
              <a:rPr sz="2400" lang="en-GB">
                <a:solidFill>
                  <a:srgbClr val="8AD0D6"/>
                </a:solidFill>
              </a:rPr>
              <a:t>ALL STUDENTS STAND</a:t>
            </a:r>
          </a:p>
          <a:p>
            <a:pPr rtl="0" lvl="0" indent="-381000" marL="533400">
              <a:lnSpc>
                <a:spcPct val="115000"/>
              </a:lnSpc>
              <a:buClr>
                <a:srgbClr val="000000"/>
              </a:buClr>
              <a:buSzPct val="100000"/>
              <a:buFont typeface="Arial"/>
              <a:buAutoNum type="arabicPeriod"/>
            </a:pPr>
            <a:r>
              <a:rPr sz="2400" lang="en-GB">
                <a:solidFill>
                  <a:srgbClr val="8AD0D6"/>
                </a:solidFill>
              </a:rPr>
              <a:t>STUDENT A SAYS THE NAME OF A COUNTRY, STUDENT B MUST SAY THE CAPITAL</a:t>
            </a:r>
          </a:p>
          <a:p>
            <a:pPr rtl="0" lvl="0" indent="-381000" marL="533400">
              <a:lnSpc>
                <a:spcPct val="115000"/>
              </a:lnSpc>
              <a:buClr>
                <a:srgbClr val="000000"/>
              </a:buClr>
              <a:buSzPct val="100000"/>
              <a:buFont typeface="Arial"/>
              <a:buAutoNum type="arabicPeriod"/>
            </a:pPr>
            <a:r>
              <a:rPr sz="2400" lang="en-GB">
                <a:solidFill>
                  <a:srgbClr val="8AD0D6"/>
                </a:solidFill>
              </a:rPr>
              <a:t>IF STUDENT B DOES NOT THINK THAT STUDENT A KNOWS THE ANSWER, THEY SAY 'CHALLENGE'. THIS MEANS STUDENT A MUST STATE THE CAPITAL</a:t>
            </a:r>
          </a:p>
          <a:p>
            <a:pPr rtl="0" lvl="0" indent="-381000" marL="533400">
              <a:lnSpc>
                <a:spcPct val="115000"/>
              </a:lnSpc>
              <a:buClr>
                <a:srgbClr val="000000"/>
              </a:buClr>
              <a:buSzPct val="100000"/>
              <a:buFont typeface="Arial"/>
              <a:buAutoNum type="arabicPeriod"/>
            </a:pPr>
            <a:r>
              <a:rPr sz="2400" lang="en-GB">
                <a:solidFill>
                  <a:srgbClr val="8AD0D6"/>
                </a:solidFill>
              </a:rPr>
              <a:t>THE LOSER SITS DOWN</a:t>
            </a:r>
          </a:p>
          <a:p>
            <a:pPr rtl="0" lvl="0" indent="-381000" marL="533400">
              <a:lnSpc>
                <a:spcPct val="115000"/>
              </a:lnSpc>
              <a:buClr>
                <a:srgbClr val="000000"/>
              </a:buClr>
              <a:buSzPct val="100000"/>
              <a:buFont typeface="Arial"/>
              <a:buAutoNum type="arabicPeriod"/>
            </a:pPr>
            <a:r>
              <a:rPr sz="2400" lang="en-GB">
                <a:solidFill>
                  <a:srgbClr val="8AD0D6"/>
                </a:solidFill>
              </a:rPr>
              <a:t>THE FINAL IS BEST OF THREE!</a:t>
            </a:r>
          </a:p>
          <a:p>
            <a:pPr>
              <a:buNone/>
            </a:pPr>
            <a:r>
              <a:rPr lang="en-GB"/>
              <a:t> </a:t>
            </a:r>
          </a:p>
        </p:txBody>
      </p:sp>
      <p:sp>
        <p:nvSpPr>
          <p:cNvPr id="97" name="Shape 97"/>
          <p:cNvSpPr txBox="1"/>
          <p:nvPr/>
        </p:nvSpPr>
        <p:spPr>
          <a:xfrm>
            <a:off y="1787225" x="2614949"/>
            <a:ext cy="3000000" cx="3000000"/>
          </a:xfrm>
          <a:prstGeom prst="rect">
            <a:avLst/>
          </a:prstGeom>
        </p:spPr>
        <p:txBody>
          <a:bodyPr bIns="91425" rIns="91425" lIns="91425" tIns="91425" anchor="ctr" anchorCtr="0">
            <a:noAutofit/>
          </a:bodyPr>
          <a:lstStyle/>
          <a:p>
            <a:pPr rtl="0" lvl="0">
              <a:buNone/>
            </a:pPr>
            <a:r>
              <a:rPr lang="en-GB"/>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sp>
        <p:nvSpPr>
          <p:cNvPr id="102" name="Shape 102"/>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GB"/>
              <a:t>Websites and games (please add!)</a:t>
            </a:r>
          </a:p>
        </p:txBody>
      </p:sp>
      <p:sp>
        <p:nvSpPr>
          <p:cNvPr id="103" name="Shape 103"/>
          <p:cNvSpPr txBox="1"/>
          <p:nvPr>
            <p:ph idx="1" type="body"/>
          </p:nvPr>
        </p:nvSpPr>
        <p:spPr>
          <a:xfrm>
            <a:off y="1736438" x="457200"/>
            <a:ext cy="4840199" cx="8229600"/>
          </a:xfrm>
          <a:prstGeom prst="rect">
            <a:avLst/>
          </a:prstGeom>
        </p:spPr>
        <p:txBody>
          <a:bodyPr bIns="91425" rIns="91425" lIns="91425" tIns="91425" anchor="t" anchorCtr="0">
            <a:noAutofit/>
          </a:bodyPr>
          <a:lstStyle/>
          <a:p>
            <a:pPr rtl="0" lvl="0" indent="-381000" marL="533400">
              <a:lnSpc>
                <a:spcPct val="115000"/>
              </a:lnSpc>
              <a:buClr>
                <a:srgbClr val="000000"/>
              </a:buClr>
              <a:buSzPct val="166666"/>
              <a:buFont typeface="Arial"/>
              <a:buChar char="•"/>
            </a:pPr>
            <a:r>
              <a:rPr u="sng" sz="2400" lang="en-GB">
                <a:solidFill>
                  <a:schemeClr val="hlink"/>
                </a:solidFill>
                <a:hlinkClick r:id="rId3"/>
              </a:rPr>
              <a:t>HTTP://WWW.TRAVELPOD.COM/TRAVELER-IQ</a:t>
            </a:r>
          </a:p>
          <a:p>
            <a:pPr rtl="0" lvl="0" indent="-381000" marL="533400">
              <a:lnSpc>
                <a:spcPct val="115000"/>
              </a:lnSpc>
              <a:buClr>
                <a:srgbClr val="000000"/>
              </a:buClr>
              <a:buSzPct val="166666"/>
              <a:buFont typeface="Arial"/>
              <a:buChar char="•"/>
            </a:pPr>
            <a:r>
              <a:rPr u="sng" sz="2400" lang="en-GB">
                <a:solidFill>
                  <a:schemeClr val="hlink"/>
                </a:solidFill>
                <a:hlinkClick r:id="rId4"/>
              </a:rPr>
              <a:t>HTTP://WWW.GEOGRAPHY-MAP-GAMES.COM/GEOGRAPHY-GAMES-CAPITALS-OF-THE-WORLD-_PAGEID95.HTML</a:t>
            </a:r>
          </a:p>
          <a:p>
            <a:pPr rtl="0" lvl="0" indent="-381000" marL="533400">
              <a:lnSpc>
                <a:spcPct val="115000"/>
              </a:lnSpc>
              <a:buClr>
                <a:srgbClr val="000000"/>
              </a:buClr>
              <a:buSzPct val="166666"/>
              <a:buFont typeface="Arial"/>
              <a:buChar char="•"/>
            </a:pPr>
            <a:r>
              <a:rPr u="sng" sz="2400" lang="en-GB">
                <a:solidFill>
                  <a:schemeClr val="hlink"/>
                </a:solidFill>
                <a:hlinkClick r:id="rId5"/>
              </a:rPr>
              <a:t>WWW.</a:t>
            </a:r>
            <a:r>
              <a:rPr u="sng" b="1" sz="2400" lang="en-GB">
                <a:solidFill>
                  <a:schemeClr val="hlink"/>
                </a:solidFill>
                <a:hlinkClick r:id="rId6"/>
              </a:rPr>
              <a:t>SPORCLE</a:t>
            </a:r>
            <a:r>
              <a:rPr u="sng" sz="2400" lang="en-GB">
                <a:solidFill>
                  <a:schemeClr val="hlink"/>
                </a:solidFill>
                <a:hlinkClick r:id="rId7"/>
              </a:rPr>
              <a:t>.COM/GAMES/CATEGORY/</a:t>
            </a:r>
            <a:r>
              <a:rPr u="sng" b="1" sz="2400" lang="en-GB">
                <a:solidFill>
                  <a:schemeClr val="hlink"/>
                </a:solidFill>
                <a:hlinkClick r:id="rId8"/>
              </a:rPr>
              <a:t>GEOGRAPHY</a:t>
            </a:r>
          </a:p>
          <a:p>
            <a:pPr rtl="0" lvl="0" indent="-381000" marL="533400">
              <a:lnSpc>
                <a:spcPct val="115000"/>
              </a:lnSpc>
              <a:buClr>
                <a:srgbClr val="000000"/>
              </a:buClr>
              <a:buSzPct val="222222"/>
              <a:buFont typeface="Arial"/>
              <a:buChar char="•"/>
            </a:pPr>
            <a:r>
              <a:rPr u="sng" lang="en-GB">
                <a:solidFill>
                  <a:schemeClr val="hlink"/>
                </a:solidFill>
                <a:hlinkClick r:id="rId9"/>
              </a:rPr>
              <a:t>http://geoguessr.com/</a:t>
            </a:r>
            <a:r>
              <a:rPr lang="en-GB"/>
              <a:t> - Brilliant! </a:t>
            </a:r>
          </a:p>
          <a:p>
            <a:pPr rtl="0" lvl="0" indent="-381000" marL="533400">
              <a:lnSpc>
                <a:spcPct val="115000"/>
              </a:lnSpc>
              <a:buClr>
                <a:srgbClr val="000000"/>
              </a:buClr>
              <a:buSzPct val="222222"/>
              <a:buFont typeface="Arial"/>
              <a:buChar char="•"/>
            </a:pPr>
            <a:r>
              <a:rPr lang="en-GB"/>
              <a:t>http://www.memrise.com/  - brilliant ways to remember capitals!</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GB"/>
              <a:t>Clocks</a:t>
            </a:r>
          </a:p>
        </p:txBody>
      </p:sp>
      <p:sp>
        <p:nvSpPr>
          <p:cNvPr id="109" name="Shape 109"/>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a:buNone/>
            </a:pPr>
            <a:r>
              <a:rPr lang="en-GB"/>
              <a:t>Have several clocks in your  classroom, one showing local time and the others either showing places that you are teaching about, or capital cities etc.  Themed names eg places associated with Christmas are fun too.  Change the names every 2/3 weeks. Prizes can be given for naming the correct country or finding out where somewhere is located eg Sandwich Islands.</a:t>
            </a:r>
          </a:p>
          <a:p>
            <a:r>
              <a:t/>
            </a:r>
          </a:p>
          <a:p>
            <a:r>
              <a:t/>
            </a:r>
          </a:p>
          <a:p>
            <a:pPr rtl="0" lvl="0">
              <a:buNone/>
            </a:pPr>
            <a:r>
              <a:rPr b="1" lang="en-GB"/>
              <a:t>IKEA has clocks for £1.75 !</a:t>
            </a:r>
          </a:p>
          <a:p>
            <a: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GB"/>
              <a:t>Way to remember which pole is which</a:t>
            </a:r>
          </a:p>
        </p:txBody>
      </p:sp>
      <p:sp>
        <p:nvSpPr>
          <p:cNvPr id="115" name="Shape 115"/>
          <p:cNvSpPr txBox="1"/>
          <p:nvPr>
            <p:ph idx="1" type="body"/>
          </p:nvPr>
        </p:nvSpPr>
        <p:spPr>
          <a:xfrm>
            <a:off y="1704688" x="457200"/>
            <a:ext cy="4840199" cx="8229600"/>
          </a:xfrm>
          <a:prstGeom prst="rect">
            <a:avLst/>
          </a:prstGeom>
        </p:spPr>
        <p:txBody>
          <a:bodyPr bIns="91425" rIns="91425" lIns="91425" tIns="91425" anchor="t" anchorCtr="0">
            <a:noAutofit/>
          </a:bodyPr>
          <a:lstStyle/>
          <a:p>
            <a:pPr>
              <a:buNone/>
            </a:pPr>
            <a:r>
              <a:rPr sz="4800" lang="en-GB"/>
              <a:t>Antarctica is a bigger and heavier word and sinks to the bottom of the world while Arctic floats on top!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GB"/>
              <a:t>Ways to remember the tropics</a:t>
            </a:r>
          </a:p>
        </p:txBody>
      </p:sp>
      <p:sp>
        <p:nvSpPr>
          <p:cNvPr id="121" name="Shape 121"/>
          <p:cNvSpPr txBox="1"/>
          <p:nvPr>
            <p:ph idx="1" type="body"/>
          </p:nvPr>
        </p:nvSpPr>
        <p:spPr>
          <a:xfrm>
            <a:off y="1704688" x="457200"/>
            <a:ext cy="4840199" cx="8229600"/>
          </a:xfrm>
          <a:prstGeom prst="rect">
            <a:avLst/>
          </a:prstGeom>
        </p:spPr>
        <p:txBody>
          <a:bodyPr bIns="91425" rIns="91425" lIns="91425" tIns="91425" anchor="t" anchorCtr="0">
            <a:noAutofit/>
          </a:bodyPr>
          <a:lstStyle/>
          <a:p>
            <a:pPr>
              <a:buNone/>
            </a:pPr>
            <a:r>
              <a:rPr lang="en-GB"/>
              <a:t>The Tropic of Capri</a:t>
            </a:r>
            <a:r>
              <a:rPr b="1" lang="en-GB"/>
              <a:t>corn</a:t>
            </a:r>
            <a:r>
              <a:rPr lang="en-GB"/>
              <a:t> is in the southern hemisphere - remember: </a:t>
            </a:r>
            <a:r>
              <a:rPr b="1" lang="en-GB"/>
              <a:t>corns </a:t>
            </a:r>
            <a:r>
              <a:rPr lang="en-GB"/>
              <a:t>on your feet.  So the Tropic of Cancer is the one at the top!</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GB"/>
              <a:t>Geoguessr</a:t>
            </a:r>
          </a:p>
        </p:txBody>
      </p:sp>
      <p:sp>
        <p:nvSpPr>
          <p:cNvPr id="127" name="Shape 127"/>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a:buClr>
                <a:srgbClr val="000000"/>
              </a:buClr>
              <a:buSzPct val="45833"/>
              <a:buFont typeface="Arial"/>
              <a:buNone/>
            </a:pPr>
            <a:r>
              <a:rPr sz="2400" lang="en-GB"/>
              <a:t>A guess the location game using google maps</a:t>
            </a:r>
          </a:p>
          <a:p>
            <a:r>
              <a:t/>
            </a:r>
          </a:p>
          <a:p>
            <a:pPr rtl="0" lvl="0">
              <a:buClr>
                <a:srgbClr val="000000"/>
              </a:buClr>
              <a:buSzPct val="61111"/>
              <a:buFont typeface="Arial"/>
              <a:buNone/>
            </a:pPr>
            <a:r>
              <a:rPr u="sng" lang="en-GB">
                <a:solidFill>
                  <a:schemeClr val="hlink"/>
                </a:solidFill>
                <a:latin typeface="Trebuchet MS"/>
                <a:ea typeface="Trebuchet MS"/>
                <a:cs typeface="Trebuchet MS"/>
                <a:sym typeface="Trebuchet MS"/>
                <a:hlinkClick r:id="rId3"/>
              </a:rPr>
              <a:t>http://geoguessr.com/</a:t>
            </a:r>
          </a:p>
          <a:p>
            <a:r>
              <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type="title"/>
          </p:nvPr>
        </p:nvSpPr>
        <p:spPr>
          <a:xfrm>
            <a:off y="134801" x="457200"/>
            <a:ext cy="1351799" cx="7315499"/>
          </a:xfrm>
          <a:prstGeom prst="rect">
            <a:avLst/>
          </a:prstGeom>
        </p:spPr>
        <p:txBody>
          <a:bodyPr bIns="91425" rIns="91425" lIns="91425" tIns="91425" anchor="b" anchorCtr="0">
            <a:noAutofit/>
          </a:bodyPr>
          <a:lstStyle/>
          <a:p>
            <a:pPr rtl="0" lvl="0">
              <a:buNone/>
            </a:pPr>
            <a:r>
              <a:rPr lang="en-GB"/>
              <a:t>Mapcrunch</a:t>
            </a:r>
          </a:p>
          <a:p>
            <a:pPr>
              <a:buNone/>
            </a:pPr>
            <a:r>
              <a:rPr u="sng" lang="en-GB">
                <a:solidFill>
                  <a:schemeClr val="hlink"/>
                </a:solidFill>
                <a:hlinkClick r:id="rId3"/>
              </a:rPr>
              <a:t>http://www.mapcrunch.com</a:t>
            </a:r>
          </a:p>
        </p:txBody>
      </p:sp>
      <p:sp>
        <p:nvSpPr>
          <p:cNvPr id="133" name="Shape 133"/>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a:buNone/>
            </a:pPr>
            <a:r>
              <a:rPr lang="en-GB"/>
              <a:t>Similar to GeoGuessr which was added on the previous slide.</a:t>
            </a:r>
          </a:p>
          <a:p>
            <a:r>
              <a:t/>
            </a:r>
          </a:p>
          <a:p>
            <a:pPr rtl="0" lvl="0">
              <a:buNone/>
            </a:pPr>
            <a:r>
              <a:rPr lang="en-GB"/>
              <a:t>This allows you to teleport students to a random place where they can use their geographical imaginations to describe the place.</a:t>
            </a:r>
          </a:p>
          <a:p>
            <a:pPr rtl="0" lvl="0">
              <a:buNone/>
            </a:pPr>
            <a:r>
              <a:rPr lang="en-GB"/>
              <a:t>However, if you click the 2 orange chevrons to the right, you'll reveal (or hide) a menu.</a:t>
            </a:r>
          </a:p>
          <a:p>
            <a:pPr rtl="0" lvl="0">
              <a:buNone/>
            </a:pPr>
            <a:r>
              <a:rPr lang="en-GB"/>
              <a:t>Click the MyMap box, and zoom the Google map that appears to the place you are studying.</a:t>
            </a:r>
          </a:p>
          <a:p>
            <a:pPr rtl="0" lvl="0">
              <a:buNone/>
            </a:pPr>
            <a:r>
              <a:rPr lang="en-GB"/>
              <a:t>From now on, pressing GO will take you to a place within that map area.</a:t>
            </a:r>
          </a:p>
          <a:p>
            <a:pPr rtl="0" lvl="0">
              <a:buNone/>
            </a:pPr>
            <a:r>
              <a:rPr lang="en-GB"/>
              <a:t>If you tick the STEALTH option, the location of the place that is chosen is hidden.</a:t>
            </a:r>
          </a:p>
          <a:p>
            <a:pPr rtl="0" lvl="0">
              <a:buNone/>
            </a:pPr>
            <a:r>
              <a:rPr lang="en-GB"/>
              <a:t>For example, choose a city, generate 10 places and identify where they are in relation to the CBD / suburbs etc.</a:t>
            </a:r>
          </a:p>
          <a:p>
            <a:r>
              <a:t/>
            </a:r>
          </a:p>
          <a:p>
            <a:r>
              <a:t/>
            </a:r>
          </a:p>
          <a:p>
            <a:pPr rtl="0" lvl="0">
              <a:buNone/>
            </a:pPr>
            <a:r>
              <a:rPr lang="en-GB"/>
              <a:t>Explore to uncover more features such as Inside....</a:t>
            </a:r>
          </a:p>
          <a:p>
            <a:r>
              <a:t/>
            </a:r>
          </a:p>
          <a:p>
            <a:pPr>
              <a:buNone/>
            </a:pPr>
            <a:r>
              <a:rPr b="1" lang="en-GB"/>
              <a:t>@GeoBlogs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ph type="title"/>
          </p:nvPr>
        </p:nvSpPr>
        <p:spPr>
          <a:xfrm>
            <a:off y="134801" x="457200"/>
            <a:ext cy="1351799" cx="7315499"/>
          </a:xfrm>
          <a:prstGeom prst="rect">
            <a:avLst/>
          </a:prstGeom>
        </p:spPr>
        <p:txBody>
          <a:bodyPr bIns="91425" rIns="91425" lIns="91425" tIns="91425" anchor="b" anchorCtr="0">
            <a:noAutofit/>
          </a:bodyPr>
          <a:lstStyle/>
          <a:p>
            <a:pPr>
              <a:buNone/>
            </a:pPr>
            <a:r>
              <a:rPr lang="en-GB"/>
              <a:t>Landscape in a Box</a:t>
            </a:r>
          </a:p>
        </p:txBody>
      </p:sp>
      <p:sp>
        <p:nvSpPr>
          <p:cNvPr id="139" name="Shape 139"/>
          <p:cNvSpPr txBox="1"/>
          <p:nvPr>
            <p:ph idx="1" type="body"/>
          </p:nvPr>
        </p:nvSpPr>
        <p:spPr>
          <a:xfrm>
            <a:off y="1704688" x="457200"/>
            <a:ext cy="4840199" cx="8229600"/>
          </a:xfrm>
          <a:prstGeom prst="rect">
            <a:avLst/>
          </a:prstGeom>
        </p:spPr>
        <p:txBody>
          <a:bodyPr bIns="91425" rIns="91425" lIns="91425" tIns="91425" anchor="t" anchorCtr="0">
            <a:noAutofit/>
          </a:bodyPr>
          <a:lstStyle/>
          <a:p>
            <a:pPr rtl="0" lvl="0">
              <a:buNone/>
            </a:pPr>
            <a:r>
              <a:rPr lang="en-GB"/>
              <a:t>As described in a Teaching Geography article.</a:t>
            </a:r>
          </a:p>
          <a:p>
            <a:r>
              <a:t/>
            </a:r>
          </a:p>
          <a:p>
            <a:pPr rtl="0" lvl="0">
              <a:buNone/>
            </a:pPr>
            <a:r>
              <a:rPr lang="en-GB"/>
              <a:t>To see how Noel Jenkins used it in his classroom, check his blog post</a:t>
            </a:r>
          </a:p>
          <a:p>
            <a:pPr rtl="0" lvl="0">
              <a:buNone/>
            </a:pPr>
            <a:r>
              <a:rPr u="sng" lang="en-GB">
                <a:solidFill>
                  <a:schemeClr val="hlink"/>
                </a:solidFill>
                <a:hlinkClick r:id="rId3"/>
              </a:rPr>
              <a:t>http://www.digitalgeography.co.uk/archives/2012/02/landscape-in-a-box-vol-1/ </a:t>
            </a:r>
          </a:p>
          <a:p>
            <a:r>
              <a:t/>
            </a:r>
          </a:p>
          <a:p>
            <a:pPr rtl="0" lvl="0">
              <a:buNone/>
            </a:pPr>
            <a:r>
              <a:rPr lang="en-GB"/>
              <a:t>To see how Matt Podbury used it, check his website:</a:t>
            </a:r>
          </a:p>
          <a:p>
            <a:pPr rtl="0" lvl="0">
              <a:buNone/>
            </a:pPr>
            <a:r>
              <a:rPr u="sng" lang="en-GB">
                <a:solidFill>
                  <a:schemeClr val="hlink"/>
                </a:solidFill>
                <a:hlinkClick r:id="rId4"/>
              </a:rPr>
              <a:t>http://www.geographypods.com/landscape-in-a-box.html</a:t>
            </a:r>
          </a:p>
          <a:p>
            <a:r>
              <a:t/>
            </a:r>
          </a:p>
          <a:p>
            <a:pPr rtl="0" lvl="0">
              <a:buNone/>
            </a:pPr>
            <a:r>
              <a:rPr lang="en-GB"/>
              <a:t>Each landscape has a map to show its location. The location of all the group's boxes can be mapped.</a:t>
            </a:r>
          </a:p>
          <a:p>
            <a:r>
              <a:t/>
            </a:r>
          </a:p>
          <a:p>
            <a:r>
              <a:t/>
            </a:r>
          </a:p>
          <a:p>
            <a:r>
              <a:t/>
            </a:r>
          </a:p>
          <a:p>
            <a:r>
              <a:t/>
            </a:r>
          </a:p>
          <a:p>
            <a:r>
              <a:t/>
            </a:r>
          </a:p>
          <a:p>
            <a:r>
              <a:t/>
            </a:r>
          </a:p>
          <a:p>
            <a:r>
              <a:t/>
            </a:r>
          </a:p>
          <a:p>
            <a:pPr>
              <a:buNone/>
            </a:pPr>
            <a:r>
              <a:rPr b="1" lang="en-GB"/>
              <a:t>@GeoBlogs</a:t>
            </a:r>
          </a:p>
        </p:txBody>
      </p:sp>
      <p:sp>
        <p:nvSpPr>
          <p:cNvPr id="140" name="Shape 140"/>
          <p:cNvSpPr/>
          <p:nvPr/>
        </p:nvSpPr>
        <p:spPr>
          <a:xfrm>
            <a:off y="4254400" x="6343950"/>
            <a:ext cy="2019300" cx="1428750"/>
          </a:xfrm>
          <a:prstGeom prst="rect">
            <a:avLst/>
          </a:prstGeom>
          <a:blipFill>
            <a:blip r:embed="rId5"/>
            <a:stretch>
              <a:fillRect/>
            </a:stretch>
          </a:blipFill>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